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10"/>
  </p:notesMasterIdLst>
  <p:handoutMasterIdLst>
    <p:handoutMasterId r:id="rId11"/>
  </p:handoutMasterIdLst>
  <p:sldIdLst>
    <p:sldId id="258" r:id="rId5"/>
    <p:sldId id="265" r:id="rId6"/>
    <p:sldId id="266" r:id="rId7"/>
    <p:sldId id="267" r:id="rId8"/>
    <p:sldId id="264" r:id="rId9"/>
  </p:sldIdLst>
  <p:sldSz cx="7562850" cy="106886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9" userDrawn="1">
          <p15:clr>
            <a:srgbClr val="A4A3A4"/>
          </p15:clr>
        </p15:guide>
        <p15:guide id="2" pos="462" userDrawn="1">
          <p15:clr>
            <a:srgbClr val="A4A3A4"/>
          </p15:clr>
        </p15:guide>
        <p15:guide id="3" pos="2382" userDrawn="1">
          <p15:clr>
            <a:srgbClr val="A4A3A4"/>
          </p15:clr>
        </p15:guide>
        <p15:guide id="4" pos="4302" userDrawn="1">
          <p15:clr>
            <a:srgbClr val="A4A3A4"/>
          </p15:clr>
        </p15:guide>
        <p15:guide id="5" orient="horz" pos="3367" userDrawn="1">
          <p15:clr>
            <a:srgbClr val="A4A3A4"/>
          </p15:clr>
        </p15:guide>
        <p15:guide id="6" orient="horz" pos="6175" userDrawn="1">
          <p15:clr>
            <a:srgbClr val="A4A3A4"/>
          </p15:clr>
        </p15:guide>
        <p15:guide id="7" orient="horz" pos="2369" userDrawn="1">
          <p15:clr>
            <a:srgbClr val="A4A3A4"/>
          </p15:clr>
        </p15:guide>
        <p15:guide id="8" pos="52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36362D-E6F3-8BAF-92E0-8AF6C57639A5}" name="Emily Padgett" initials="EP" userId="S::hoode1@trumpfmedical.com::c212ff5c-9c24-4b37-887b-a2422a759a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annes Grosse Perdekamp" initials="JGP" lastIdx="3" clrIdx="0">
    <p:extLst>
      <p:ext uri="{19B8F6BF-5375-455C-9EA6-DF929625EA0E}">
        <p15:presenceInfo xmlns:p15="http://schemas.microsoft.com/office/powerpoint/2012/main" userId="S::grossej@trumpfmedical.com::3dac6edd-6416-4f31-a62a-33f4d5d05cb5" providerId="AD"/>
      </p:ext>
    </p:extLst>
  </p:cmAuthor>
  <p:cmAuthor id="2" name="Johannes Hartl" initials="JH" lastIdx="4" clrIdx="1">
    <p:extLst>
      <p:ext uri="{19B8F6BF-5375-455C-9EA6-DF929625EA0E}">
        <p15:presenceInfo xmlns:p15="http://schemas.microsoft.com/office/powerpoint/2012/main" userId="S::hartlj1@trumpfmedical.com::429f11f1-c9c5-4077-aefb-8ba5e175a1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E8EFF1"/>
    <a:srgbClr val="FF7C80"/>
    <a:srgbClr val="008000"/>
    <a:srgbClr val="201547"/>
    <a:srgbClr val="98A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5" autoAdjust="0"/>
    <p:restoredTop sz="94660"/>
  </p:normalViewPr>
  <p:slideViewPr>
    <p:cSldViewPr snapToGrid="0" showGuides="1">
      <p:cViewPr varScale="1">
        <p:scale>
          <a:sx n="77" d="100"/>
          <a:sy n="77" d="100"/>
        </p:scale>
        <p:origin x="3378" y="114"/>
      </p:cViewPr>
      <p:guideLst>
        <p:guide orient="horz" pos="559"/>
        <p:guide pos="462"/>
        <p:guide pos="2382"/>
        <p:guide pos="4302"/>
        <p:guide orient="horz" pos="3367"/>
        <p:guide orient="horz" pos="6175"/>
        <p:guide orient="horz" pos="2369"/>
        <p:guide pos="52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94308-BCF5-1B9A-3871-3B84D5EB46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35064EC6-FEAB-8A5B-F981-ABA188B861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CBAF897-EE73-5397-5592-C3FA8705F5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42F378-45AC-4E6F-92FD-702D38D225CF}" type="slidenum">
              <a:rPr lang="en-US" smtClean="0"/>
              <a:t>‹#›</a:t>
            </a:fld>
            <a:endParaRPr lang="en-US"/>
          </a:p>
        </p:txBody>
      </p:sp>
    </p:spTree>
    <p:extLst>
      <p:ext uri="{BB962C8B-B14F-4D97-AF65-F5344CB8AC3E}">
        <p14:creationId xmlns:p14="http://schemas.microsoft.com/office/powerpoint/2010/main" val="3877325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3DC94-83DB-4AF4-9E5E-D4A5AA007ABD}" type="datetimeFigureOut">
              <a:rPr lang="en-US" smtClean="0"/>
              <a:t>12/28/2022</a:t>
            </a:fld>
            <a:endParaRPr lang="en-US"/>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58D36-79E5-4074-939D-2B943BD3FE26}" type="slidenum">
              <a:rPr lang="en-US" smtClean="0"/>
              <a:t>‹#›</a:t>
            </a:fld>
            <a:endParaRPr lang="en-US"/>
          </a:p>
        </p:txBody>
      </p:sp>
    </p:spTree>
    <p:extLst>
      <p:ext uri="{BB962C8B-B14F-4D97-AF65-F5344CB8AC3E}">
        <p14:creationId xmlns:p14="http://schemas.microsoft.com/office/powerpoint/2010/main" val="208647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6" descr="background-05.png">
            <a:extLst>
              <a:ext uri="{FF2B5EF4-FFF2-40B4-BE49-F238E27FC236}">
                <a16:creationId xmlns:a16="http://schemas.microsoft.com/office/drawing/2014/main" id="{43CE71F6-8DBB-9B67-6EDB-8B2096B6996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60183"/>
          <a:stretch/>
        </p:blipFill>
        <p:spPr bwMode="auto">
          <a:xfrm>
            <a:off x="0" y="0"/>
            <a:ext cx="7562850" cy="106886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615B5912-8E97-FDA0-8AEF-D63BA12D3E4E}"/>
              </a:ext>
            </a:extLst>
          </p:cNvPr>
          <p:cNvSpPr txBox="1">
            <a:spLocks/>
          </p:cNvSpPr>
          <p:nvPr userDrawn="1"/>
        </p:nvSpPr>
        <p:spPr>
          <a:xfrm>
            <a:off x="3319975" y="1561810"/>
            <a:ext cx="3509450" cy="848151"/>
          </a:xfrm>
        </p:spPr>
        <p:txBody>
          <a:bodyPr/>
          <a:lstStyle>
            <a:lvl1pPr marL="141806" indent="-141806" algn="l" defTabSz="567225" rtl="0" eaLnBrk="1" latinLnBrk="0" hangingPunct="1">
              <a:lnSpc>
                <a:spcPct val="90000"/>
              </a:lnSpc>
              <a:spcBef>
                <a:spcPts val="620"/>
              </a:spcBef>
              <a:buFont typeface="Arial" panose="020B0604020202020204" pitchFamily="34" charset="0"/>
              <a:buChar char="•"/>
              <a:defRPr sz="1737" kern="1200">
                <a:solidFill>
                  <a:schemeClr val="tx1"/>
                </a:solidFill>
                <a:latin typeface="+mn-lt"/>
                <a:ea typeface="+mn-ea"/>
                <a:cs typeface="+mn-cs"/>
              </a:defRPr>
            </a:lvl1pPr>
            <a:lvl2pPr marL="425419" indent="-141806" algn="l" defTabSz="567225" rtl="0" eaLnBrk="1" latinLnBrk="0" hangingPunct="1">
              <a:lnSpc>
                <a:spcPct val="90000"/>
              </a:lnSpc>
              <a:spcBef>
                <a:spcPts val="310"/>
              </a:spcBef>
              <a:buFont typeface="Arial" panose="020B0604020202020204" pitchFamily="34" charset="0"/>
              <a:buChar char="•"/>
              <a:defRPr sz="1489" kern="1200">
                <a:solidFill>
                  <a:schemeClr val="tx1"/>
                </a:solidFill>
                <a:latin typeface="+mn-lt"/>
                <a:ea typeface="+mn-ea"/>
                <a:cs typeface="+mn-cs"/>
              </a:defRPr>
            </a:lvl2pPr>
            <a:lvl3pPr marL="709031" indent="-141806" algn="l" defTabSz="567225" rtl="0" eaLnBrk="1" latinLnBrk="0" hangingPunct="1">
              <a:lnSpc>
                <a:spcPct val="90000"/>
              </a:lnSpc>
              <a:spcBef>
                <a:spcPts val="310"/>
              </a:spcBef>
              <a:buFont typeface="Arial" panose="020B0604020202020204" pitchFamily="34" charset="0"/>
              <a:buChar char="•"/>
              <a:defRPr sz="1241" kern="1200">
                <a:solidFill>
                  <a:schemeClr val="tx1"/>
                </a:solidFill>
                <a:latin typeface="+mn-lt"/>
                <a:ea typeface="+mn-ea"/>
                <a:cs typeface="+mn-cs"/>
              </a:defRPr>
            </a:lvl3pPr>
            <a:lvl4pPr marL="99264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625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59869"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3482"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709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070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indent="0" algn="r">
              <a:buFont typeface="Arial" panose="020B0604020202020204" pitchFamily="34" charset="0"/>
              <a:buNone/>
            </a:pPr>
            <a:r>
              <a:rPr lang="en-US" sz="2400" b="0" dirty="0">
                <a:solidFill>
                  <a:schemeClr val="tx1"/>
                </a:solidFill>
                <a:latin typeface="Franklin Gothic Medium" panose="020B0603020102020204" pitchFamily="34" charset="0"/>
              </a:rPr>
              <a:t>Patient Warming</a:t>
            </a:r>
          </a:p>
          <a:p>
            <a:pPr marL="0" indent="0" algn="r">
              <a:buFont typeface="Arial" panose="020B0604020202020204" pitchFamily="34" charset="0"/>
              <a:buNone/>
            </a:pPr>
            <a:r>
              <a:rPr lang="en-US" sz="2000" b="0" dirty="0">
                <a:solidFill>
                  <a:schemeClr val="tx1"/>
                </a:solidFill>
                <a:latin typeface="Franklin Gothic Book" panose="020B0503020102020204" pitchFamily="34" charset="0"/>
              </a:rPr>
              <a:t>Data Sheet</a:t>
            </a:r>
          </a:p>
        </p:txBody>
      </p:sp>
      <p:pic>
        <p:nvPicPr>
          <p:cNvPr id="7" name="Picture 6" descr="A picture containing text, clipart&#10;&#10;Description automatically generated">
            <a:extLst>
              <a:ext uri="{FF2B5EF4-FFF2-40B4-BE49-F238E27FC236}">
                <a16:creationId xmlns:a16="http://schemas.microsoft.com/office/drawing/2014/main" id="{C750DE9D-789F-6C2E-CB4B-CD298D9D27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425" y="9719229"/>
            <a:ext cx="1733384" cy="289244"/>
          </a:xfrm>
          <a:prstGeom prst="rect">
            <a:avLst/>
          </a:prstGeom>
        </p:spPr>
      </p:pic>
    </p:spTree>
    <p:extLst>
      <p:ext uri="{BB962C8B-B14F-4D97-AF65-F5344CB8AC3E}">
        <p14:creationId xmlns:p14="http://schemas.microsoft.com/office/powerpoint/2010/main" val="335680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3275B2F-8A29-438A-BA61-966A4E8C4C48}"/>
              </a:ext>
            </a:extLst>
          </p:cNvPr>
          <p:cNvSpPr>
            <a:spLocks noGrp="1"/>
          </p:cNvSpPr>
          <p:nvPr>
            <p:ph type="pic" sz="quarter" idx="10" hasCustomPrompt="1"/>
          </p:nvPr>
        </p:nvSpPr>
        <p:spPr>
          <a:xfrm>
            <a:off x="790649" y="2736337"/>
            <a:ext cx="4810125" cy="6532562"/>
          </a:xfrm>
          <a:prstGeom prst="rect">
            <a:avLst/>
          </a:prstGeom>
        </p:spPr>
        <p:txBody>
          <a:bodyPr/>
          <a:lstStyle>
            <a:lvl1pPr marL="0" indent="0">
              <a:buNone/>
              <a:defRPr/>
            </a:lvl1pPr>
          </a:lstStyle>
          <a:p>
            <a:r>
              <a:rPr lang="en-US" dirty="0"/>
              <a:t>Place Product Photo</a:t>
            </a:r>
          </a:p>
        </p:txBody>
      </p:sp>
      <p:sp>
        <p:nvSpPr>
          <p:cNvPr id="4" name="Subtitle 2">
            <a:extLst>
              <a:ext uri="{FF2B5EF4-FFF2-40B4-BE49-F238E27FC236}">
                <a16:creationId xmlns:a16="http://schemas.microsoft.com/office/drawing/2014/main" id="{6CFC6AEA-35F6-8E34-0F9F-D3E93273F62F}"/>
              </a:ext>
            </a:extLst>
          </p:cNvPr>
          <p:cNvSpPr txBox="1">
            <a:spLocks/>
          </p:cNvSpPr>
          <p:nvPr userDrawn="1"/>
        </p:nvSpPr>
        <p:spPr>
          <a:xfrm>
            <a:off x="3319975" y="1561810"/>
            <a:ext cx="3509450" cy="848151"/>
          </a:xfrm>
        </p:spPr>
        <p:txBody>
          <a:bodyPr/>
          <a:lstStyle>
            <a:lvl1pPr marL="141806" indent="-141806" algn="l" defTabSz="567225" rtl="0" eaLnBrk="1" latinLnBrk="0" hangingPunct="1">
              <a:lnSpc>
                <a:spcPct val="90000"/>
              </a:lnSpc>
              <a:spcBef>
                <a:spcPts val="620"/>
              </a:spcBef>
              <a:buFont typeface="Arial" panose="020B0604020202020204" pitchFamily="34" charset="0"/>
              <a:buChar char="•"/>
              <a:defRPr sz="1737" kern="1200">
                <a:solidFill>
                  <a:schemeClr val="tx1"/>
                </a:solidFill>
                <a:latin typeface="+mn-lt"/>
                <a:ea typeface="+mn-ea"/>
                <a:cs typeface="+mn-cs"/>
              </a:defRPr>
            </a:lvl1pPr>
            <a:lvl2pPr marL="425419" indent="-141806" algn="l" defTabSz="567225" rtl="0" eaLnBrk="1" latinLnBrk="0" hangingPunct="1">
              <a:lnSpc>
                <a:spcPct val="90000"/>
              </a:lnSpc>
              <a:spcBef>
                <a:spcPts val="310"/>
              </a:spcBef>
              <a:buFont typeface="Arial" panose="020B0604020202020204" pitchFamily="34" charset="0"/>
              <a:buChar char="•"/>
              <a:defRPr sz="1489" kern="1200">
                <a:solidFill>
                  <a:schemeClr val="tx1"/>
                </a:solidFill>
                <a:latin typeface="+mn-lt"/>
                <a:ea typeface="+mn-ea"/>
                <a:cs typeface="+mn-cs"/>
              </a:defRPr>
            </a:lvl2pPr>
            <a:lvl3pPr marL="709031" indent="-141806" algn="l" defTabSz="567225" rtl="0" eaLnBrk="1" latinLnBrk="0" hangingPunct="1">
              <a:lnSpc>
                <a:spcPct val="90000"/>
              </a:lnSpc>
              <a:spcBef>
                <a:spcPts val="310"/>
              </a:spcBef>
              <a:buFont typeface="Arial" panose="020B0604020202020204" pitchFamily="34" charset="0"/>
              <a:buChar char="•"/>
              <a:defRPr sz="1241" kern="1200">
                <a:solidFill>
                  <a:schemeClr val="tx1"/>
                </a:solidFill>
                <a:latin typeface="+mn-lt"/>
                <a:ea typeface="+mn-ea"/>
                <a:cs typeface="+mn-cs"/>
              </a:defRPr>
            </a:lvl3pPr>
            <a:lvl4pPr marL="99264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625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59869"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3482"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709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070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indent="0" algn="r">
              <a:buFont typeface="Arial" panose="020B0604020202020204" pitchFamily="34" charset="0"/>
              <a:buNone/>
            </a:pPr>
            <a:r>
              <a:rPr lang="en-US" sz="2400" b="0" dirty="0">
                <a:solidFill>
                  <a:schemeClr val="tx1"/>
                </a:solidFill>
                <a:latin typeface="Franklin Gothic Medium" panose="020B0603020102020204" pitchFamily="34" charset="0"/>
              </a:rPr>
              <a:t>Patient Warming</a:t>
            </a:r>
          </a:p>
          <a:p>
            <a:pPr marL="0" indent="0" algn="r">
              <a:buFont typeface="Arial" panose="020B0604020202020204" pitchFamily="34" charset="0"/>
              <a:buNone/>
            </a:pPr>
            <a:r>
              <a:rPr lang="en-US" sz="2000" b="0" dirty="0">
                <a:solidFill>
                  <a:schemeClr val="tx1"/>
                </a:solidFill>
                <a:latin typeface="Franklin Gothic Book" panose="020B0503020102020204" pitchFamily="34" charset="0"/>
              </a:rPr>
              <a:t>Data Sheet</a:t>
            </a:r>
          </a:p>
        </p:txBody>
      </p:sp>
    </p:spTree>
    <p:extLst>
      <p:ext uri="{BB962C8B-B14F-4D97-AF65-F5344CB8AC3E}">
        <p14:creationId xmlns:p14="http://schemas.microsoft.com/office/powerpoint/2010/main" val="4056413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Table Placeholder 2">
            <a:extLst>
              <a:ext uri="{FF2B5EF4-FFF2-40B4-BE49-F238E27FC236}">
                <a16:creationId xmlns:a16="http://schemas.microsoft.com/office/drawing/2014/main" id="{AB1269B5-FFFC-4F51-986B-DE66020EB9DA}"/>
              </a:ext>
            </a:extLst>
          </p:cNvPr>
          <p:cNvSpPr>
            <a:spLocks noGrp="1"/>
          </p:cNvSpPr>
          <p:nvPr>
            <p:ph type="tbl" sz="quarter" idx="11" hasCustomPrompt="1"/>
          </p:nvPr>
        </p:nvSpPr>
        <p:spPr>
          <a:xfrm>
            <a:off x="733425" y="6601778"/>
            <a:ext cx="6096000" cy="2590348"/>
          </a:xfrm>
          <a:prstGeom prst="rect">
            <a:avLst/>
          </a:prstGeom>
        </p:spPr>
        <p:txBody>
          <a:bodyPr/>
          <a:lstStyle>
            <a:lvl1pPr marL="0" indent="0">
              <a:buNone/>
              <a:defRPr/>
            </a:lvl1pPr>
          </a:lstStyle>
          <a:p>
            <a:r>
              <a:rPr lang="en-US" dirty="0"/>
              <a:t>Insert Table</a:t>
            </a:r>
          </a:p>
        </p:txBody>
      </p:sp>
      <p:sp>
        <p:nvSpPr>
          <p:cNvPr id="3" name="Table Placeholder 2">
            <a:extLst>
              <a:ext uri="{FF2B5EF4-FFF2-40B4-BE49-F238E27FC236}">
                <a16:creationId xmlns:a16="http://schemas.microsoft.com/office/drawing/2014/main" id="{84E59346-414E-45A4-BEF8-4BBAAD7C9A4C}"/>
              </a:ext>
            </a:extLst>
          </p:cNvPr>
          <p:cNvSpPr>
            <a:spLocks noGrp="1"/>
          </p:cNvSpPr>
          <p:nvPr>
            <p:ph type="tbl" sz="quarter" idx="10" hasCustomPrompt="1"/>
          </p:nvPr>
        </p:nvSpPr>
        <p:spPr>
          <a:xfrm>
            <a:off x="733425" y="2409961"/>
            <a:ext cx="6096000" cy="3894586"/>
          </a:xfrm>
          <a:prstGeom prst="rect">
            <a:avLst/>
          </a:prstGeom>
        </p:spPr>
        <p:txBody>
          <a:bodyPr/>
          <a:lstStyle>
            <a:lvl1pPr marL="0" indent="0">
              <a:buNone/>
              <a:defRPr/>
            </a:lvl1pPr>
          </a:lstStyle>
          <a:p>
            <a:r>
              <a:rPr lang="en-US" dirty="0"/>
              <a:t>Insert Table</a:t>
            </a:r>
          </a:p>
        </p:txBody>
      </p:sp>
      <p:sp>
        <p:nvSpPr>
          <p:cNvPr id="4" name="Subtitle 2">
            <a:extLst>
              <a:ext uri="{FF2B5EF4-FFF2-40B4-BE49-F238E27FC236}">
                <a16:creationId xmlns:a16="http://schemas.microsoft.com/office/drawing/2014/main" id="{7AA25010-2C95-0096-75B3-645D25B84C1B}"/>
              </a:ext>
            </a:extLst>
          </p:cNvPr>
          <p:cNvSpPr txBox="1">
            <a:spLocks/>
          </p:cNvSpPr>
          <p:nvPr userDrawn="1"/>
        </p:nvSpPr>
        <p:spPr>
          <a:xfrm>
            <a:off x="3319975" y="1561810"/>
            <a:ext cx="3509450" cy="848151"/>
          </a:xfrm>
        </p:spPr>
        <p:txBody>
          <a:bodyPr/>
          <a:lstStyle>
            <a:lvl1pPr marL="141806" indent="-141806" algn="l" defTabSz="567225" rtl="0" eaLnBrk="1" latinLnBrk="0" hangingPunct="1">
              <a:lnSpc>
                <a:spcPct val="90000"/>
              </a:lnSpc>
              <a:spcBef>
                <a:spcPts val="620"/>
              </a:spcBef>
              <a:buFont typeface="Arial" panose="020B0604020202020204" pitchFamily="34" charset="0"/>
              <a:buChar char="•"/>
              <a:defRPr sz="1737" kern="1200">
                <a:solidFill>
                  <a:schemeClr val="tx1"/>
                </a:solidFill>
                <a:latin typeface="+mn-lt"/>
                <a:ea typeface="+mn-ea"/>
                <a:cs typeface="+mn-cs"/>
              </a:defRPr>
            </a:lvl1pPr>
            <a:lvl2pPr marL="425419" indent="-141806" algn="l" defTabSz="567225" rtl="0" eaLnBrk="1" latinLnBrk="0" hangingPunct="1">
              <a:lnSpc>
                <a:spcPct val="90000"/>
              </a:lnSpc>
              <a:spcBef>
                <a:spcPts val="310"/>
              </a:spcBef>
              <a:buFont typeface="Arial" panose="020B0604020202020204" pitchFamily="34" charset="0"/>
              <a:buChar char="•"/>
              <a:defRPr sz="1489" kern="1200">
                <a:solidFill>
                  <a:schemeClr val="tx1"/>
                </a:solidFill>
                <a:latin typeface="+mn-lt"/>
                <a:ea typeface="+mn-ea"/>
                <a:cs typeface="+mn-cs"/>
              </a:defRPr>
            </a:lvl2pPr>
            <a:lvl3pPr marL="709031" indent="-141806" algn="l" defTabSz="567225" rtl="0" eaLnBrk="1" latinLnBrk="0" hangingPunct="1">
              <a:lnSpc>
                <a:spcPct val="90000"/>
              </a:lnSpc>
              <a:spcBef>
                <a:spcPts val="310"/>
              </a:spcBef>
              <a:buFont typeface="Arial" panose="020B0604020202020204" pitchFamily="34" charset="0"/>
              <a:buChar char="•"/>
              <a:defRPr sz="1241" kern="1200">
                <a:solidFill>
                  <a:schemeClr val="tx1"/>
                </a:solidFill>
                <a:latin typeface="+mn-lt"/>
                <a:ea typeface="+mn-ea"/>
                <a:cs typeface="+mn-cs"/>
              </a:defRPr>
            </a:lvl3pPr>
            <a:lvl4pPr marL="99264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625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59869"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3482"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709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070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indent="0" algn="r">
              <a:buFont typeface="Arial" panose="020B0604020202020204" pitchFamily="34" charset="0"/>
              <a:buNone/>
            </a:pPr>
            <a:r>
              <a:rPr lang="en-US" sz="2400" b="0" dirty="0">
                <a:solidFill>
                  <a:schemeClr val="tx1"/>
                </a:solidFill>
                <a:latin typeface="Franklin Gothic Medium" panose="020B0603020102020204" pitchFamily="34" charset="0"/>
              </a:rPr>
              <a:t>Patient Warming</a:t>
            </a:r>
          </a:p>
          <a:p>
            <a:pPr marL="0" indent="0" algn="r">
              <a:buFont typeface="Arial" panose="020B0604020202020204" pitchFamily="34" charset="0"/>
              <a:buNone/>
            </a:pPr>
            <a:r>
              <a:rPr lang="en-US" sz="2000" b="0" dirty="0">
                <a:solidFill>
                  <a:schemeClr val="tx1"/>
                </a:solidFill>
                <a:latin typeface="Franklin Gothic Book" panose="020B0503020102020204" pitchFamily="34" charset="0"/>
              </a:rPr>
              <a:t>Data Sheet</a:t>
            </a:r>
          </a:p>
        </p:txBody>
      </p:sp>
    </p:spTree>
    <p:extLst>
      <p:ext uri="{BB962C8B-B14F-4D97-AF65-F5344CB8AC3E}">
        <p14:creationId xmlns:p14="http://schemas.microsoft.com/office/powerpoint/2010/main" val="362141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7" name="Text Placeholder 12">
            <a:extLst>
              <a:ext uri="{FF2B5EF4-FFF2-40B4-BE49-F238E27FC236}">
                <a16:creationId xmlns:a16="http://schemas.microsoft.com/office/drawing/2014/main" id="{E76F69E2-9A0F-4B52-8503-6792EECFA09E}"/>
              </a:ext>
            </a:extLst>
          </p:cNvPr>
          <p:cNvSpPr>
            <a:spLocks noGrp="1"/>
          </p:cNvSpPr>
          <p:nvPr>
            <p:ph type="body" sz="quarter" idx="15" hasCustomPrompt="1"/>
          </p:nvPr>
        </p:nvSpPr>
        <p:spPr>
          <a:xfrm>
            <a:off x="3966881" y="8669100"/>
            <a:ext cx="2862263" cy="215831"/>
          </a:xfrm>
          <a:prstGeom prst="rect">
            <a:avLst/>
          </a:prstGeom>
        </p:spPr>
        <p:txBody>
          <a:bodyPr/>
          <a:lstStyle>
            <a:lvl1pPr marL="0" indent="0" algn="ctr">
              <a:buNone/>
              <a:defRPr sz="1000"/>
            </a:lvl1pPr>
          </a:lstStyle>
          <a:p>
            <a:pPr lvl="0"/>
            <a:r>
              <a:rPr lang="en-US" dirty="0"/>
              <a:t>Image subtitle</a:t>
            </a:r>
          </a:p>
        </p:txBody>
      </p:sp>
      <p:sp>
        <p:nvSpPr>
          <p:cNvPr id="16" name="Picture Placeholder 14">
            <a:extLst>
              <a:ext uri="{FF2B5EF4-FFF2-40B4-BE49-F238E27FC236}">
                <a16:creationId xmlns:a16="http://schemas.microsoft.com/office/drawing/2014/main" id="{7426D6F4-E503-4F53-ABAB-EFACA40F7BA6}"/>
              </a:ext>
            </a:extLst>
          </p:cNvPr>
          <p:cNvSpPr>
            <a:spLocks noGrp="1"/>
          </p:cNvSpPr>
          <p:nvPr>
            <p:ph type="pic" sz="quarter" idx="14" hasCustomPrompt="1"/>
          </p:nvPr>
        </p:nvSpPr>
        <p:spPr>
          <a:xfrm>
            <a:off x="3967162" y="6595243"/>
            <a:ext cx="2862263" cy="2043112"/>
          </a:xfrm>
          <a:prstGeom prst="rect">
            <a:avLst/>
          </a:prstGeom>
        </p:spPr>
        <p:txBody>
          <a:bodyPr anchor="ctr"/>
          <a:lstStyle>
            <a:lvl1pPr marL="0" indent="0" algn="ctr">
              <a:buNone/>
              <a:defRPr/>
            </a:lvl1pPr>
          </a:lstStyle>
          <a:p>
            <a:r>
              <a:rPr lang="en-US" dirty="0"/>
              <a:t>Place Photo</a:t>
            </a:r>
          </a:p>
          <a:p>
            <a:endParaRPr lang="en-US" dirty="0"/>
          </a:p>
          <a:p>
            <a:endParaRPr lang="en-US" dirty="0"/>
          </a:p>
          <a:p>
            <a:endParaRPr lang="en-US" dirty="0"/>
          </a:p>
        </p:txBody>
      </p:sp>
      <p:sp>
        <p:nvSpPr>
          <p:cNvPr id="15" name="Picture Placeholder 14">
            <a:extLst>
              <a:ext uri="{FF2B5EF4-FFF2-40B4-BE49-F238E27FC236}">
                <a16:creationId xmlns:a16="http://schemas.microsoft.com/office/drawing/2014/main" id="{26FD7BD5-FBDC-41B9-88DF-871E432E1598}"/>
              </a:ext>
            </a:extLst>
          </p:cNvPr>
          <p:cNvSpPr>
            <a:spLocks noGrp="1"/>
          </p:cNvSpPr>
          <p:nvPr>
            <p:ph type="pic" sz="quarter" idx="13" hasCustomPrompt="1"/>
          </p:nvPr>
        </p:nvSpPr>
        <p:spPr>
          <a:xfrm>
            <a:off x="733425" y="6596397"/>
            <a:ext cx="2862263" cy="2043112"/>
          </a:xfrm>
          <a:prstGeom prst="rect">
            <a:avLst/>
          </a:prstGeom>
        </p:spPr>
        <p:txBody>
          <a:bodyPr anchor="ctr"/>
          <a:lstStyle>
            <a:lvl1pPr marL="0" indent="0" algn="ctr">
              <a:buNone/>
              <a:defRPr/>
            </a:lvl1pPr>
          </a:lstStyle>
          <a:p>
            <a:r>
              <a:rPr lang="en-US" dirty="0"/>
              <a:t>Place Photo</a:t>
            </a:r>
          </a:p>
          <a:p>
            <a:endParaRPr lang="en-US" dirty="0"/>
          </a:p>
          <a:p>
            <a:endParaRPr lang="en-US" dirty="0"/>
          </a:p>
          <a:p>
            <a:endParaRPr lang="en-US" dirty="0"/>
          </a:p>
        </p:txBody>
      </p:sp>
      <p:sp>
        <p:nvSpPr>
          <p:cNvPr id="13" name="Text Placeholder 12">
            <a:extLst>
              <a:ext uri="{FF2B5EF4-FFF2-40B4-BE49-F238E27FC236}">
                <a16:creationId xmlns:a16="http://schemas.microsoft.com/office/drawing/2014/main" id="{A4293F2B-214B-4F1F-B225-2BB5B6F64C90}"/>
              </a:ext>
            </a:extLst>
          </p:cNvPr>
          <p:cNvSpPr>
            <a:spLocks noGrp="1"/>
          </p:cNvSpPr>
          <p:nvPr>
            <p:ph type="body" sz="quarter" idx="12" hasCustomPrompt="1"/>
          </p:nvPr>
        </p:nvSpPr>
        <p:spPr>
          <a:xfrm>
            <a:off x="733144" y="8670254"/>
            <a:ext cx="2862263" cy="215831"/>
          </a:xfrm>
          <a:prstGeom prst="rect">
            <a:avLst/>
          </a:prstGeom>
        </p:spPr>
        <p:txBody>
          <a:bodyPr/>
          <a:lstStyle>
            <a:lvl1pPr marL="0" indent="0" algn="ctr">
              <a:buNone/>
              <a:defRPr sz="1000"/>
            </a:lvl1pPr>
          </a:lstStyle>
          <a:p>
            <a:pPr lvl="0"/>
            <a:r>
              <a:rPr lang="en-US" dirty="0"/>
              <a:t>Image subtitle</a:t>
            </a:r>
          </a:p>
        </p:txBody>
      </p:sp>
      <p:sp>
        <p:nvSpPr>
          <p:cNvPr id="12" name="Table Placeholder 2">
            <a:extLst>
              <a:ext uri="{FF2B5EF4-FFF2-40B4-BE49-F238E27FC236}">
                <a16:creationId xmlns:a16="http://schemas.microsoft.com/office/drawing/2014/main" id="{8F9A3878-30B9-4A40-B354-FE6C43F05DD9}"/>
              </a:ext>
            </a:extLst>
          </p:cNvPr>
          <p:cNvSpPr>
            <a:spLocks noGrp="1"/>
          </p:cNvSpPr>
          <p:nvPr>
            <p:ph type="tbl" sz="quarter" idx="11" hasCustomPrompt="1"/>
          </p:nvPr>
        </p:nvSpPr>
        <p:spPr>
          <a:xfrm>
            <a:off x="733425" y="2409961"/>
            <a:ext cx="6096000" cy="3862501"/>
          </a:xfrm>
          <a:prstGeom prst="rect">
            <a:avLst/>
          </a:prstGeom>
        </p:spPr>
        <p:txBody>
          <a:bodyPr/>
          <a:lstStyle>
            <a:lvl1pPr marL="0" indent="0">
              <a:buNone/>
              <a:defRPr/>
            </a:lvl1pPr>
          </a:lstStyle>
          <a:p>
            <a:r>
              <a:rPr lang="en-US" dirty="0"/>
              <a:t>Insert Table</a:t>
            </a:r>
          </a:p>
        </p:txBody>
      </p:sp>
      <p:sp>
        <p:nvSpPr>
          <p:cNvPr id="7" name="Subtitle 2">
            <a:extLst>
              <a:ext uri="{FF2B5EF4-FFF2-40B4-BE49-F238E27FC236}">
                <a16:creationId xmlns:a16="http://schemas.microsoft.com/office/drawing/2014/main" id="{E6296618-83F0-3C91-168A-E2F193917729}"/>
              </a:ext>
            </a:extLst>
          </p:cNvPr>
          <p:cNvSpPr txBox="1">
            <a:spLocks/>
          </p:cNvSpPr>
          <p:nvPr userDrawn="1"/>
        </p:nvSpPr>
        <p:spPr>
          <a:xfrm>
            <a:off x="3319975" y="1561810"/>
            <a:ext cx="3509450" cy="848151"/>
          </a:xfrm>
        </p:spPr>
        <p:txBody>
          <a:bodyPr/>
          <a:lstStyle>
            <a:lvl1pPr marL="141806" indent="-141806" algn="l" defTabSz="567225" rtl="0" eaLnBrk="1" latinLnBrk="0" hangingPunct="1">
              <a:lnSpc>
                <a:spcPct val="90000"/>
              </a:lnSpc>
              <a:spcBef>
                <a:spcPts val="620"/>
              </a:spcBef>
              <a:buFont typeface="Arial" panose="020B0604020202020204" pitchFamily="34" charset="0"/>
              <a:buChar char="•"/>
              <a:defRPr sz="1737" kern="1200">
                <a:solidFill>
                  <a:schemeClr val="tx1"/>
                </a:solidFill>
                <a:latin typeface="+mn-lt"/>
                <a:ea typeface="+mn-ea"/>
                <a:cs typeface="+mn-cs"/>
              </a:defRPr>
            </a:lvl1pPr>
            <a:lvl2pPr marL="425419" indent="-141806" algn="l" defTabSz="567225" rtl="0" eaLnBrk="1" latinLnBrk="0" hangingPunct="1">
              <a:lnSpc>
                <a:spcPct val="90000"/>
              </a:lnSpc>
              <a:spcBef>
                <a:spcPts val="310"/>
              </a:spcBef>
              <a:buFont typeface="Arial" panose="020B0604020202020204" pitchFamily="34" charset="0"/>
              <a:buChar char="•"/>
              <a:defRPr sz="1489" kern="1200">
                <a:solidFill>
                  <a:schemeClr val="tx1"/>
                </a:solidFill>
                <a:latin typeface="+mn-lt"/>
                <a:ea typeface="+mn-ea"/>
                <a:cs typeface="+mn-cs"/>
              </a:defRPr>
            </a:lvl2pPr>
            <a:lvl3pPr marL="709031" indent="-141806" algn="l" defTabSz="567225" rtl="0" eaLnBrk="1" latinLnBrk="0" hangingPunct="1">
              <a:lnSpc>
                <a:spcPct val="90000"/>
              </a:lnSpc>
              <a:spcBef>
                <a:spcPts val="310"/>
              </a:spcBef>
              <a:buFont typeface="Arial" panose="020B0604020202020204" pitchFamily="34" charset="0"/>
              <a:buChar char="•"/>
              <a:defRPr sz="1241" kern="1200">
                <a:solidFill>
                  <a:schemeClr val="tx1"/>
                </a:solidFill>
                <a:latin typeface="+mn-lt"/>
                <a:ea typeface="+mn-ea"/>
                <a:cs typeface="+mn-cs"/>
              </a:defRPr>
            </a:lvl3pPr>
            <a:lvl4pPr marL="99264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625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59869"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3482"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709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070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indent="0" algn="r">
              <a:buFont typeface="Arial" panose="020B0604020202020204" pitchFamily="34" charset="0"/>
              <a:buNone/>
            </a:pPr>
            <a:r>
              <a:rPr lang="en-US" sz="2400" b="0" dirty="0">
                <a:solidFill>
                  <a:schemeClr val="tx1"/>
                </a:solidFill>
                <a:latin typeface="Franklin Gothic Medium" panose="020B0603020102020204" pitchFamily="34" charset="0"/>
              </a:rPr>
              <a:t>Patient Warming</a:t>
            </a:r>
          </a:p>
          <a:p>
            <a:pPr marL="0" indent="0" algn="r">
              <a:buFont typeface="Arial" panose="020B0604020202020204" pitchFamily="34" charset="0"/>
              <a:buNone/>
            </a:pPr>
            <a:r>
              <a:rPr lang="en-US" sz="2000" b="0" dirty="0">
                <a:solidFill>
                  <a:schemeClr val="tx1"/>
                </a:solidFill>
                <a:latin typeface="Franklin Gothic Book" panose="020B0503020102020204" pitchFamily="34" charset="0"/>
              </a:rPr>
              <a:t>Data Sheet</a:t>
            </a:r>
          </a:p>
        </p:txBody>
      </p:sp>
    </p:spTree>
    <p:extLst>
      <p:ext uri="{BB962C8B-B14F-4D97-AF65-F5344CB8AC3E}">
        <p14:creationId xmlns:p14="http://schemas.microsoft.com/office/powerpoint/2010/main" val="32036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3" name="Table Placeholder 11">
            <a:extLst>
              <a:ext uri="{FF2B5EF4-FFF2-40B4-BE49-F238E27FC236}">
                <a16:creationId xmlns:a16="http://schemas.microsoft.com/office/drawing/2014/main" id="{27C7C80F-1D19-43F8-BF94-B61F0CD64080}"/>
              </a:ext>
            </a:extLst>
          </p:cNvPr>
          <p:cNvSpPr>
            <a:spLocks noGrp="1"/>
          </p:cNvSpPr>
          <p:nvPr>
            <p:ph type="tbl" sz="quarter" idx="12" hasCustomPrompt="1"/>
          </p:nvPr>
        </p:nvSpPr>
        <p:spPr>
          <a:xfrm>
            <a:off x="3960218" y="6137275"/>
            <a:ext cx="2868613" cy="3295483"/>
          </a:xfrm>
          <a:prstGeom prst="rect">
            <a:avLst/>
          </a:prstGeom>
        </p:spPr>
        <p:txBody>
          <a:bodyPr/>
          <a:lstStyle>
            <a:lvl1pPr marL="0" indent="0">
              <a:buNone/>
              <a:defRPr/>
            </a:lvl1pPr>
          </a:lstStyle>
          <a:p>
            <a:r>
              <a:rPr lang="en-US" dirty="0"/>
              <a:t>Insert Table</a:t>
            </a:r>
          </a:p>
        </p:txBody>
      </p:sp>
      <p:sp>
        <p:nvSpPr>
          <p:cNvPr id="12" name="Table Placeholder 11">
            <a:extLst>
              <a:ext uri="{FF2B5EF4-FFF2-40B4-BE49-F238E27FC236}">
                <a16:creationId xmlns:a16="http://schemas.microsoft.com/office/drawing/2014/main" id="{63A19F25-F55D-4A99-985C-FED788D6101C}"/>
              </a:ext>
            </a:extLst>
          </p:cNvPr>
          <p:cNvSpPr>
            <a:spLocks noGrp="1"/>
          </p:cNvSpPr>
          <p:nvPr>
            <p:ph type="tbl" sz="quarter" idx="11" hasCustomPrompt="1"/>
          </p:nvPr>
        </p:nvSpPr>
        <p:spPr>
          <a:xfrm>
            <a:off x="733425" y="6137275"/>
            <a:ext cx="2868613" cy="3295483"/>
          </a:xfrm>
          <a:prstGeom prst="rect">
            <a:avLst/>
          </a:prstGeom>
        </p:spPr>
        <p:txBody>
          <a:bodyPr/>
          <a:lstStyle>
            <a:lvl1pPr marL="0" indent="0">
              <a:buNone/>
              <a:defRPr/>
            </a:lvl1pPr>
          </a:lstStyle>
          <a:p>
            <a:r>
              <a:rPr lang="en-US" dirty="0"/>
              <a:t>Insert Table</a:t>
            </a:r>
          </a:p>
        </p:txBody>
      </p:sp>
      <p:sp>
        <p:nvSpPr>
          <p:cNvPr id="10" name="Picture Placeholder 9">
            <a:extLst>
              <a:ext uri="{FF2B5EF4-FFF2-40B4-BE49-F238E27FC236}">
                <a16:creationId xmlns:a16="http://schemas.microsoft.com/office/drawing/2014/main" id="{8C37DBF0-6ECA-4D59-9681-CD893975CAC1}"/>
              </a:ext>
            </a:extLst>
          </p:cNvPr>
          <p:cNvSpPr>
            <a:spLocks noGrp="1"/>
          </p:cNvSpPr>
          <p:nvPr>
            <p:ph type="pic" sz="quarter" idx="10" hasCustomPrompt="1"/>
          </p:nvPr>
        </p:nvSpPr>
        <p:spPr>
          <a:xfrm>
            <a:off x="733425" y="2409960"/>
            <a:ext cx="6102350" cy="3252653"/>
          </a:xfrm>
          <a:prstGeom prst="rect">
            <a:avLst/>
          </a:prstGeom>
        </p:spPr>
        <p:txBody>
          <a:bodyPr/>
          <a:lstStyle>
            <a:lvl1pPr marL="0" indent="0">
              <a:buNone/>
              <a:defRPr/>
            </a:lvl1pPr>
          </a:lstStyle>
          <a:p>
            <a:r>
              <a:rPr lang="en-US" dirty="0"/>
              <a:t>Place Photo</a:t>
            </a:r>
          </a:p>
        </p:txBody>
      </p:sp>
      <p:sp>
        <p:nvSpPr>
          <p:cNvPr id="9" name="TextBox 8">
            <a:extLst>
              <a:ext uri="{FF2B5EF4-FFF2-40B4-BE49-F238E27FC236}">
                <a16:creationId xmlns:a16="http://schemas.microsoft.com/office/drawing/2014/main" id="{29357F8D-AEFC-4961-A60D-B8D376C868F4}"/>
              </a:ext>
            </a:extLst>
          </p:cNvPr>
          <p:cNvSpPr txBox="1"/>
          <p:nvPr userDrawn="1"/>
        </p:nvSpPr>
        <p:spPr>
          <a:xfrm>
            <a:off x="658905" y="5827913"/>
            <a:ext cx="1802096" cy="307777"/>
          </a:xfrm>
          <a:prstGeom prst="rect">
            <a:avLst/>
          </a:prstGeom>
          <a:noFill/>
        </p:spPr>
        <p:txBody>
          <a:bodyPr wrap="none" rtlCol="0">
            <a:spAutoFit/>
          </a:bodyPr>
          <a:lstStyle/>
          <a:p>
            <a:r>
              <a:rPr lang="en-US" sz="1400" b="1" dirty="0">
                <a:solidFill>
                  <a:srgbClr val="003399"/>
                </a:solidFill>
                <a:latin typeface="Franklin Gothic Medium" panose="020B0603020102020204" pitchFamily="34" charset="0"/>
              </a:rPr>
              <a:t>PRODUCT OVERVIEW</a:t>
            </a:r>
          </a:p>
        </p:txBody>
      </p:sp>
      <p:sp>
        <p:nvSpPr>
          <p:cNvPr id="6" name="Subtitle 2">
            <a:extLst>
              <a:ext uri="{FF2B5EF4-FFF2-40B4-BE49-F238E27FC236}">
                <a16:creationId xmlns:a16="http://schemas.microsoft.com/office/drawing/2014/main" id="{E7931D43-7144-B4B0-DDC7-21AC3DD41F2E}"/>
              </a:ext>
            </a:extLst>
          </p:cNvPr>
          <p:cNvSpPr txBox="1">
            <a:spLocks/>
          </p:cNvSpPr>
          <p:nvPr userDrawn="1"/>
        </p:nvSpPr>
        <p:spPr>
          <a:xfrm>
            <a:off x="3319975" y="1561810"/>
            <a:ext cx="3509450" cy="848151"/>
          </a:xfrm>
        </p:spPr>
        <p:txBody>
          <a:bodyPr/>
          <a:lstStyle>
            <a:lvl1pPr marL="141806" indent="-141806" algn="l" defTabSz="567225" rtl="0" eaLnBrk="1" latinLnBrk="0" hangingPunct="1">
              <a:lnSpc>
                <a:spcPct val="90000"/>
              </a:lnSpc>
              <a:spcBef>
                <a:spcPts val="620"/>
              </a:spcBef>
              <a:buFont typeface="Arial" panose="020B0604020202020204" pitchFamily="34" charset="0"/>
              <a:buChar char="•"/>
              <a:defRPr sz="1737" kern="1200">
                <a:solidFill>
                  <a:schemeClr val="tx1"/>
                </a:solidFill>
                <a:latin typeface="+mn-lt"/>
                <a:ea typeface="+mn-ea"/>
                <a:cs typeface="+mn-cs"/>
              </a:defRPr>
            </a:lvl1pPr>
            <a:lvl2pPr marL="425419" indent="-141806" algn="l" defTabSz="567225" rtl="0" eaLnBrk="1" latinLnBrk="0" hangingPunct="1">
              <a:lnSpc>
                <a:spcPct val="90000"/>
              </a:lnSpc>
              <a:spcBef>
                <a:spcPts val="310"/>
              </a:spcBef>
              <a:buFont typeface="Arial" panose="020B0604020202020204" pitchFamily="34" charset="0"/>
              <a:buChar char="•"/>
              <a:defRPr sz="1489" kern="1200">
                <a:solidFill>
                  <a:schemeClr val="tx1"/>
                </a:solidFill>
                <a:latin typeface="+mn-lt"/>
                <a:ea typeface="+mn-ea"/>
                <a:cs typeface="+mn-cs"/>
              </a:defRPr>
            </a:lvl2pPr>
            <a:lvl3pPr marL="709031" indent="-141806" algn="l" defTabSz="567225" rtl="0" eaLnBrk="1" latinLnBrk="0" hangingPunct="1">
              <a:lnSpc>
                <a:spcPct val="90000"/>
              </a:lnSpc>
              <a:spcBef>
                <a:spcPts val="310"/>
              </a:spcBef>
              <a:buFont typeface="Arial" panose="020B0604020202020204" pitchFamily="34" charset="0"/>
              <a:buChar char="•"/>
              <a:defRPr sz="1241" kern="1200">
                <a:solidFill>
                  <a:schemeClr val="tx1"/>
                </a:solidFill>
                <a:latin typeface="+mn-lt"/>
                <a:ea typeface="+mn-ea"/>
                <a:cs typeface="+mn-cs"/>
              </a:defRPr>
            </a:lvl3pPr>
            <a:lvl4pPr marL="99264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625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59869"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3482"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709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070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indent="0" algn="r">
              <a:buFont typeface="Arial" panose="020B0604020202020204" pitchFamily="34" charset="0"/>
              <a:buNone/>
            </a:pPr>
            <a:r>
              <a:rPr lang="en-US" sz="2400" b="0" dirty="0">
                <a:solidFill>
                  <a:schemeClr val="tx1"/>
                </a:solidFill>
                <a:latin typeface="Franklin Gothic Medium" panose="020B0603020102020204" pitchFamily="34" charset="0"/>
              </a:rPr>
              <a:t>Patient Warming</a:t>
            </a:r>
          </a:p>
          <a:p>
            <a:pPr marL="0" indent="0" algn="r">
              <a:buFont typeface="Arial" panose="020B0604020202020204" pitchFamily="34" charset="0"/>
              <a:buNone/>
            </a:pPr>
            <a:r>
              <a:rPr lang="en-US" sz="2000" b="0" dirty="0">
                <a:solidFill>
                  <a:schemeClr val="tx1"/>
                </a:solidFill>
                <a:latin typeface="Franklin Gothic Book" panose="020B0503020102020204" pitchFamily="34" charset="0"/>
              </a:rPr>
              <a:t>Data Sheet</a:t>
            </a:r>
          </a:p>
        </p:txBody>
      </p:sp>
    </p:spTree>
    <p:extLst>
      <p:ext uri="{BB962C8B-B14F-4D97-AF65-F5344CB8AC3E}">
        <p14:creationId xmlns:p14="http://schemas.microsoft.com/office/powerpoint/2010/main" val="134604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3" name="Table Placeholder 12">
            <a:extLst>
              <a:ext uri="{FF2B5EF4-FFF2-40B4-BE49-F238E27FC236}">
                <a16:creationId xmlns:a16="http://schemas.microsoft.com/office/drawing/2014/main" id="{4371B723-1F60-4D25-A08E-88B5409EBB44}"/>
              </a:ext>
            </a:extLst>
          </p:cNvPr>
          <p:cNvSpPr>
            <a:spLocks noGrp="1"/>
          </p:cNvSpPr>
          <p:nvPr>
            <p:ph type="tbl" sz="quarter" idx="10" hasCustomPrompt="1"/>
          </p:nvPr>
        </p:nvSpPr>
        <p:spPr>
          <a:xfrm>
            <a:off x="733424" y="2409961"/>
            <a:ext cx="6096000" cy="6252776"/>
          </a:xfrm>
          <a:prstGeom prst="rect">
            <a:avLst/>
          </a:prstGeom>
        </p:spPr>
        <p:txBody>
          <a:bodyPr/>
          <a:lstStyle>
            <a:lvl1pPr marL="0" indent="0">
              <a:buNone/>
              <a:defRPr/>
            </a:lvl1pPr>
          </a:lstStyle>
          <a:p>
            <a:r>
              <a:rPr lang="en-US" dirty="0"/>
              <a:t>Insert Table</a:t>
            </a:r>
          </a:p>
        </p:txBody>
      </p:sp>
      <p:sp>
        <p:nvSpPr>
          <p:cNvPr id="4" name="Subtitle 2">
            <a:extLst>
              <a:ext uri="{FF2B5EF4-FFF2-40B4-BE49-F238E27FC236}">
                <a16:creationId xmlns:a16="http://schemas.microsoft.com/office/drawing/2014/main" id="{9E4BC982-AFB7-900D-B806-0E4FD9877A43}"/>
              </a:ext>
            </a:extLst>
          </p:cNvPr>
          <p:cNvSpPr txBox="1">
            <a:spLocks/>
          </p:cNvSpPr>
          <p:nvPr userDrawn="1"/>
        </p:nvSpPr>
        <p:spPr>
          <a:xfrm>
            <a:off x="3319975" y="1561810"/>
            <a:ext cx="3509450" cy="848151"/>
          </a:xfrm>
        </p:spPr>
        <p:txBody>
          <a:bodyPr/>
          <a:lstStyle>
            <a:lvl1pPr marL="141806" indent="-141806" algn="l" defTabSz="567225" rtl="0" eaLnBrk="1" latinLnBrk="0" hangingPunct="1">
              <a:lnSpc>
                <a:spcPct val="90000"/>
              </a:lnSpc>
              <a:spcBef>
                <a:spcPts val="620"/>
              </a:spcBef>
              <a:buFont typeface="Arial" panose="020B0604020202020204" pitchFamily="34" charset="0"/>
              <a:buChar char="•"/>
              <a:defRPr sz="1737" kern="1200">
                <a:solidFill>
                  <a:schemeClr val="tx1"/>
                </a:solidFill>
                <a:latin typeface="+mn-lt"/>
                <a:ea typeface="+mn-ea"/>
                <a:cs typeface="+mn-cs"/>
              </a:defRPr>
            </a:lvl1pPr>
            <a:lvl2pPr marL="425419" indent="-141806" algn="l" defTabSz="567225" rtl="0" eaLnBrk="1" latinLnBrk="0" hangingPunct="1">
              <a:lnSpc>
                <a:spcPct val="90000"/>
              </a:lnSpc>
              <a:spcBef>
                <a:spcPts val="310"/>
              </a:spcBef>
              <a:buFont typeface="Arial" panose="020B0604020202020204" pitchFamily="34" charset="0"/>
              <a:buChar char="•"/>
              <a:defRPr sz="1489" kern="1200">
                <a:solidFill>
                  <a:schemeClr val="tx1"/>
                </a:solidFill>
                <a:latin typeface="+mn-lt"/>
                <a:ea typeface="+mn-ea"/>
                <a:cs typeface="+mn-cs"/>
              </a:defRPr>
            </a:lvl2pPr>
            <a:lvl3pPr marL="709031" indent="-141806" algn="l" defTabSz="567225" rtl="0" eaLnBrk="1" latinLnBrk="0" hangingPunct="1">
              <a:lnSpc>
                <a:spcPct val="90000"/>
              </a:lnSpc>
              <a:spcBef>
                <a:spcPts val="310"/>
              </a:spcBef>
              <a:buFont typeface="Arial" panose="020B0604020202020204" pitchFamily="34" charset="0"/>
              <a:buChar char="•"/>
              <a:defRPr sz="1241" kern="1200">
                <a:solidFill>
                  <a:schemeClr val="tx1"/>
                </a:solidFill>
                <a:latin typeface="+mn-lt"/>
                <a:ea typeface="+mn-ea"/>
                <a:cs typeface="+mn-cs"/>
              </a:defRPr>
            </a:lvl3pPr>
            <a:lvl4pPr marL="99264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625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59869"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3482"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709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070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indent="0" algn="r">
              <a:buFont typeface="Arial" panose="020B0604020202020204" pitchFamily="34" charset="0"/>
              <a:buNone/>
            </a:pPr>
            <a:r>
              <a:rPr lang="en-US" sz="2400" b="0" dirty="0">
                <a:solidFill>
                  <a:schemeClr val="tx1"/>
                </a:solidFill>
                <a:latin typeface="Franklin Gothic Medium" panose="020B0603020102020204" pitchFamily="34" charset="0"/>
              </a:rPr>
              <a:t>Patient Warming</a:t>
            </a:r>
          </a:p>
          <a:p>
            <a:pPr marL="0" indent="0" algn="r">
              <a:buFont typeface="Arial" panose="020B0604020202020204" pitchFamily="34" charset="0"/>
              <a:buNone/>
            </a:pPr>
            <a:r>
              <a:rPr lang="en-US" sz="2000" b="0" dirty="0">
                <a:solidFill>
                  <a:schemeClr val="tx1"/>
                </a:solidFill>
                <a:latin typeface="Franklin Gothic Book" panose="020B0503020102020204" pitchFamily="34" charset="0"/>
              </a:rPr>
              <a:t>Data Sheet</a:t>
            </a:r>
          </a:p>
        </p:txBody>
      </p:sp>
    </p:spTree>
    <p:extLst>
      <p:ext uri="{BB962C8B-B14F-4D97-AF65-F5344CB8AC3E}">
        <p14:creationId xmlns:p14="http://schemas.microsoft.com/office/powerpoint/2010/main" val="807533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able Placeholder 12">
            <a:extLst>
              <a:ext uri="{FF2B5EF4-FFF2-40B4-BE49-F238E27FC236}">
                <a16:creationId xmlns:a16="http://schemas.microsoft.com/office/drawing/2014/main" id="{2387786E-8DE8-4D01-95EC-0ECA03748199}"/>
              </a:ext>
            </a:extLst>
          </p:cNvPr>
          <p:cNvSpPr>
            <a:spLocks noGrp="1"/>
          </p:cNvSpPr>
          <p:nvPr>
            <p:ph type="tbl" sz="quarter" idx="10" hasCustomPrompt="1"/>
          </p:nvPr>
        </p:nvSpPr>
        <p:spPr>
          <a:xfrm>
            <a:off x="733424" y="2409961"/>
            <a:ext cx="6096000" cy="7029462"/>
          </a:xfrm>
          <a:prstGeom prst="rect">
            <a:avLst/>
          </a:prstGeom>
        </p:spPr>
        <p:txBody>
          <a:bodyPr/>
          <a:lstStyle>
            <a:lvl1pPr marL="0" indent="0">
              <a:buNone/>
              <a:defRPr/>
            </a:lvl1pPr>
          </a:lstStyle>
          <a:p>
            <a:r>
              <a:rPr lang="en-US" dirty="0"/>
              <a:t>Insert Table</a:t>
            </a:r>
          </a:p>
        </p:txBody>
      </p:sp>
      <p:sp>
        <p:nvSpPr>
          <p:cNvPr id="6" name="TextBox 5">
            <a:extLst>
              <a:ext uri="{FF2B5EF4-FFF2-40B4-BE49-F238E27FC236}">
                <a16:creationId xmlns:a16="http://schemas.microsoft.com/office/drawing/2014/main" id="{E119506E-60B6-21C4-D5E9-37AC232EDB2F}"/>
              </a:ext>
            </a:extLst>
          </p:cNvPr>
          <p:cNvSpPr txBox="1"/>
          <p:nvPr userDrawn="1"/>
        </p:nvSpPr>
        <p:spPr>
          <a:xfrm>
            <a:off x="658905" y="2102184"/>
            <a:ext cx="736099" cy="307777"/>
          </a:xfrm>
          <a:prstGeom prst="rect">
            <a:avLst/>
          </a:prstGeom>
          <a:noFill/>
        </p:spPr>
        <p:txBody>
          <a:bodyPr wrap="none" rtlCol="0">
            <a:spAutoFit/>
          </a:bodyPr>
          <a:lstStyle/>
          <a:p>
            <a:r>
              <a:rPr lang="en-US" sz="1400" b="1" dirty="0">
                <a:solidFill>
                  <a:srgbClr val="003399"/>
                </a:solidFill>
                <a:latin typeface="Franklin Gothic Book" panose="020B0503020102020204" pitchFamily="34" charset="0"/>
              </a:rPr>
              <a:t>Header</a:t>
            </a:r>
          </a:p>
        </p:txBody>
      </p:sp>
      <p:sp>
        <p:nvSpPr>
          <p:cNvPr id="4" name="Subtitle 2">
            <a:extLst>
              <a:ext uri="{FF2B5EF4-FFF2-40B4-BE49-F238E27FC236}">
                <a16:creationId xmlns:a16="http://schemas.microsoft.com/office/drawing/2014/main" id="{68C0A91A-2C07-F71D-7FE5-A78370B07976}"/>
              </a:ext>
            </a:extLst>
          </p:cNvPr>
          <p:cNvSpPr txBox="1">
            <a:spLocks/>
          </p:cNvSpPr>
          <p:nvPr userDrawn="1"/>
        </p:nvSpPr>
        <p:spPr>
          <a:xfrm>
            <a:off x="3319975" y="1561810"/>
            <a:ext cx="3509450" cy="848151"/>
          </a:xfrm>
        </p:spPr>
        <p:txBody>
          <a:bodyPr/>
          <a:lstStyle>
            <a:lvl1pPr marL="141806" indent="-141806" algn="l" defTabSz="567225" rtl="0" eaLnBrk="1" latinLnBrk="0" hangingPunct="1">
              <a:lnSpc>
                <a:spcPct val="90000"/>
              </a:lnSpc>
              <a:spcBef>
                <a:spcPts val="620"/>
              </a:spcBef>
              <a:buFont typeface="Arial" panose="020B0604020202020204" pitchFamily="34" charset="0"/>
              <a:buChar char="•"/>
              <a:defRPr sz="1737" kern="1200">
                <a:solidFill>
                  <a:schemeClr val="tx1"/>
                </a:solidFill>
                <a:latin typeface="+mn-lt"/>
                <a:ea typeface="+mn-ea"/>
                <a:cs typeface="+mn-cs"/>
              </a:defRPr>
            </a:lvl1pPr>
            <a:lvl2pPr marL="425419" indent="-141806" algn="l" defTabSz="567225" rtl="0" eaLnBrk="1" latinLnBrk="0" hangingPunct="1">
              <a:lnSpc>
                <a:spcPct val="90000"/>
              </a:lnSpc>
              <a:spcBef>
                <a:spcPts val="310"/>
              </a:spcBef>
              <a:buFont typeface="Arial" panose="020B0604020202020204" pitchFamily="34" charset="0"/>
              <a:buChar char="•"/>
              <a:defRPr sz="1489" kern="1200">
                <a:solidFill>
                  <a:schemeClr val="tx1"/>
                </a:solidFill>
                <a:latin typeface="+mn-lt"/>
                <a:ea typeface="+mn-ea"/>
                <a:cs typeface="+mn-cs"/>
              </a:defRPr>
            </a:lvl2pPr>
            <a:lvl3pPr marL="709031" indent="-141806" algn="l" defTabSz="567225" rtl="0" eaLnBrk="1" latinLnBrk="0" hangingPunct="1">
              <a:lnSpc>
                <a:spcPct val="90000"/>
              </a:lnSpc>
              <a:spcBef>
                <a:spcPts val="310"/>
              </a:spcBef>
              <a:buFont typeface="Arial" panose="020B0604020202020204" pitchFamily="34" charset="0"/>
              <a:buChar char="•"/>
              <a:defRPr sz="1241" kern="1200">
                <a:solidFill>
                  <a:schemeClr val="tx1"/>
                </a:solidFill>
                <a:latin typeface="+mn-lt"/>
                <a:ea typeface="+mn-ea"/>
                <a:cs typeface="+mn-cs"/>
              </a:defRPr>
            </a:lvl3pPr>
            <a:lvl4pPr marL="99264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625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59869"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3482"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709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070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indent="0" algn="r">
              <a:buFont typeface="Arial" panose="020B0604020202020204" pitchFamily="34" charset="0"/>
              <a:buNone/>
            </a:pPr>
            <a:r>
              <a:rPr lang="en-US" sz="2400" b="0" dirty="0">
                <a:solidFill>
                  <a:schemeClr val="tx1"/>
                </a:solidFill>
                <a:latin typeface="Franklin Gothic Medium" panose="020B0603020102020204" pitchFamily="34" charset="0"/>
              </a:rPr>
              <a:t>Patient Warming</a:t>
            </a:r>
          </a:p>
          <a:p>
            <a:pPr marL="0" indent="0" algn="r">
              <a:buFont typeface="Arial" panose="020B0604020202020204" pitchFamily="34" charset="0"/>
              <a:buNone/>
            </a:pPr>
            <a:r>
              <a:rPr lang="en-US" sz="2000" b="0" dirty="0">
                <a:solidFill>
                  <a:schemeClr val="tx1"/>
                </a:solidFill>
                <a:latin typeface="Franklin Gothic Book" panose="020B0503020102020204" pitchFamily="34" charset="0"/>
              </a:rPr>
              <a:t>Data Sheet</a:t>
            </a:r>
          </a:p>
        </p:txBody>
      </p:sp>
    </p:spTree>
    <p:extLst>
      <p:ext uri="{BB962C8B-B14F-4D97-AF65-F5344CB8AC3E}">
        <p14:creationId xmlns:p14="http://schemas.microsoft.com/office/powerpoint/2010/main" val="130552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0" name="Table Placeholder 12">
            <a:extLst>
              <a:ext uri="{FF2B5EF4-FFF2-40B4-BE49-F238E27FC236}">
                <a16:creationId xmlns:a16="http://schemas.microsoft.com/office/drawing/2014/main" id="{5B9271B9-C8BC-400F-91DA-3E47BFE96909}"/>
              </a:ext>
            </a:extLst>
          </p:cNvPr>
          <p:cNvSpPr>
            <a:spLocks noGrp="1"/>
          </p:cNvSpPr>
          <p:nvPr>
            <p:ph type="tbl" sz="quarter" idx="10" hasCustomPrompt="1"/>
          </p:nvPr>
        </p:nvSpPr>
        <p:spPr>
          <a:xfrm>
            <a:off x="733424" y="2409961"/>
            <a:ext cx="6096000" cy="5100222"/>
          </a:xfrm>
          <a:prstGeom prst="rect">
            <a:avLst/>
          </a:prstGeom>
        </p:spPr>
        <p:txBody>
          <a:bodyPr/>
          <a:lstStyle>
            <a:lvl1pPr marL="0" indent="0">
              <a:buNone/>
              <a:defRPr/>
            </a:lvl1pPr>
          </a:lstStyle>
          <a:p>
            <a:r>
              <a:rPr lang="en-US" dirty="0"/>
              <a:t>Insert Table</a:t>
            </a:r>
          </a:p>
        </p:txBody>
      </p:sp>
      <p:sp>
        <p:nvSpPr>
          <p:cNvPr id="8" name="TextBox 7">
            <a:extLst>
              <a:ext uri="{FF2B5EF4-FFF2-40B4-BE49-F238E27FC236}">
                <a16:creationId xmlns:a16="http://schemas.microsoft.com/office/drawing/2014/main" id="{8AFEE883-743E-48AC-ABC2-FB469CF852F2}"/>
              </a:ext>
            </a:extLst>
          </p:cNvPr>
          <p:cNvSpPr txBox="1"/>
          <p:nvPr userDrawn="1"/>
        </p:nvSpPr>
        <p:spPr>
          <a:xfrm>
            <a:off x="729976" y="8063378"/>
            <a:ext cx="6003994" cy="1354217"/>
          </a:xfrm>
          <a:prstGeom prst="rect">
            <a:avLst/>
          </a:prstGeom>
          <a:noFill/>
        </p:spPr>
        <p:txBody>
          <a:bodyPr wrap="square" rtlCol="0">
            <a:spAutoFit/>
          </a:bodyPr>
          <a:lstStyle/>
          <a:p>
            <a:r>
              <a:rPr lang="en-US" sz="1100" dirty="0">
                <a:solidFill>
                  <a:srgbClr val="003399"/>
                </a:solidFill>
                <a:latin typeface="Franklin Gothic Book" panose="020B0503020102020204" pitchFamily="34" charset="0"/>
              </a:rPr>
              <a:t>For more information, please contact your local </a:t>
            </a:r>
          </a:p>
          <a:p>
            <a:r>
              <a:rPr lang="en-US" sz="1100" dirty="0">
                <a:solidFill>
                  <a:srgbClr val="003399"/>
                </a:solidFill>
                <a:latin typeface="Franklin Gothic Book" panose="020B0503020102020204" pitchFamily="34" charset="0"/>
              </a:rPr>
              <a:t>distributor or Baxter sales representative.</a:t>
            </a:r>
          </a:p>
          <a:p>
            <a:endParaRPr lang="en-US" sz="1200" dirty="0">
              <a:solidFill>
                <a:schemeClr val="accent1"/>
              </a:solidFill>
              <a:latin typeface="Franklin Gothic Book" panose="020B0503020102020204" pitchFamily="34" charset="0"/>
            </a:endParaRPr>
          </a:p>
          <a:p>
            <a:r>
              <a:rPr lang="en-US" sz="1200" b="1" dirty="0">
                <a:solidFill>
                  <a:srgbClr val="003399"/>
                </a:solidFill>
                <a:latin typeface="Franklin Gothic Book" panose="020B0503020102020204" pitchFamily="34" charset="0"/>
              </a:rPr>
              <a:t>hillrom.com</a:t>
            </a:r>
          </a:p>
          <a:p>
            <a:endParaRPr lang="en-US" sz="1200" b="1" dirty="0">
              <a:solidFill>
                <a:srgbClr val="201547"/>
              </a:solidFill>
              <a:latin typeface="Franklin Gothic Book" panose="020B0503020102020204" pitchFamily="34" charset="0"/>
            </a:endParaRPr>
          </a:p>
          <a:p>
            <a:pPr algn="l"/>
            <a:r>
              <a:rPr lang="en-US" sz="600" dirty="0">
                <a:latin typeface="Franklin Gothic Book" panose="020B0503020102020204" pitchFamily="34" charset="0"/>
              </a:rPr>
              <a:t>Baxter reserves the right to make changes without notice in design, specifications and models. The only warranty Baxter makes is the express written</a:t>
            </a:r>
            <a:r>
              <a:rPr lang="en-US" sz="600" kern="1200" dirty="0">
                <a:solidFill>
                  <a:schemeClr val="tx1"/>
                </a:solidFill>
                <a:latin typeface="Franklin Gothic Book" panose="020B0503020102020204" pitchFamily="34" charset="0"/>
                <a:ea typeface="+mn-ea"/>
                <a:cs typeface="+mn-cs"/>
              </a:rPr>
              <a:t> warranty extended on the sale or rental of its products. </a:t>
            </a:r>
          </a:p>
          <a:p>
            <a:pPr algn="l" fontAlgn="t"/>
            <a:endParaRPr lang="en-US" sz="600" kern="1200" dirty="0">
              <a:solidFill>
                <a:schemeClr val="tx1"/>
              </a:solidFill>
              <a:latin typeface="Franklin Gothic Book" panose="020B0503020102020204" pitchFamily="34" charset="0"/>
              <a:ea typeface="+mn-ea"/>
              <a:cs typeface="+mn-cs"/>
            </a:endParaRPr>
          </a:p>
          <a:p>
            <a:pPr algn="l" fontAlgn="t"/>
            <a:r>
              <a:rPr lang="en-US" sz="600" kern="1200" dirty="0">
                <a:solidFill>
                  <a:schemeClr val="tx1"/>
                </a:solidFill>
                <a:latin typeface="Franklin Gothic Book" panose="020B0503020102020204" pitchFamily="34" charset="0"/>
                <a:ea typeface="+mn-ea"/>
                <a:cs typeface="+mn-cs"/>
              </a:rPr>
              <a:t>Baxter and Hillrom are trademarks of Baxter International, Inc. or its subsidiaries.  APR413801 rev 2  11-NOV-2022 ENG-US</a:t>
            </a:r>
          </a:p>
        </p:txBody>
      </p:sp>
      <p:sp>
        <p:nvSpPr>
          <p:cNvPr id="4" name="Subtitle 2">
            <a:extLst>
              <a:ext uri="{FF2B5EF4-FFF2-40B4-BE49-F238E27FC236}">
                <a16:creationId xmlns:a16="http://schemas.microsoft.com/office/drawing/2014/main" id="{E32D14C8-190F-E01E-421E-BAFAF2E77DDE}"/>
              </a:ext>
            </a:extLst>
          </p:cNvPr>
          <p:cNvSpPr txBox="1">
            <a:spLocks/>
          </p:cNvSpPr>
          <p:nvPr userDrawn="1"/>
        </p:nvSpPr>
        <p:spPr>
          <a:xfrm>
            <a:off x="3319975" y="1561810"/>
            <a:ext cx="3509450" cy="848151"/>
          </a:xfrm>
        </p:spPr>
        <p:txBody>
          <a:bodyPr/>
          <a:lstStyle>
            <a:lvl1pPr marL="141806" indent="-141806" algn="l" defTabSz="567225" rtl="0" eaLnBrk="1" latinLnBrk="0" hangingPunct="1">
              <a:lnSpc>
                <a:spcPct val="90000"/>
              </a:lnSpc>
              <a:spcBef>
                <a:spcPts val="620"/>
              </a:spcBef>
              <a:buFont typeface="Arial" panose="020B0604020202020204" pitchFamily="34" charset="0"/>
              <a:buChar char="•"/>
              <a:defRPr sz="1737" kern="1200">
                <a:solidFill>
                  <a:schemeClr val="tx1"/>
                </a:solidFill>
                <a:latin typeface="+mn-lt"/>
                <a:ea typeface="+mn-ea"/>
                <a:cs typeface="+mn-cs"/>
              </a:defRPr>
            </a:lvl1pPr>
            <a:lvl2pPr marL="425419" indent="-141806" algn="l" defTabSz="567225" rtl="0" eaLnBrk="1" latinLnBrk="0" hangingPunct="1">
              <a:lnSpc>
                <a:spcPct val="90000"/>
              </a:lnSpc>
              <a:spcBef>
                <a:spcPts val="310"/>
              </a:spcBef>
              <a:buFont typeface="Arial" panose="020B0604020202020204" pitchFamily="34" charset="0"/>
              <a:buChar char="•"/>
              <a:defRPr sz="1489" kern="1200">
                <a:solidFill>
                  <a:schemeClr val="tx1"/>
                </a:solidFill>
                <a:latin typeface="+mn-lt"/>
                <a:ea typeface="+mn-ea"/>
                <a:cs typeface="+mn-cs"/>
              </a:defRPr>
            </a:lvl2pPr>
            <a:lvl3pPr marL="709031" indent="-141806" algn="l" defTabSz="567225" rtl="0" eaLnBrk="1" latinLnBrk="0" hangingPunct="1">
              <a:lnSpc>
                <a:spcPct val="90000"/>
              </a:lnSpc>
              <a:spcBef>
                <a:spcPts val="310"/>
              </a:spcBef>
              <a:buFont typeface="Arial" panose="020B0604020202020204" pitchFamily="34" charset="0"/>
              <a:buChar char="•"/>
              <a:defRPr sz="1241" kern="1200">
                <a:solidFill>
                  <a:schemeClr val="tx1"/>
                </a:solidFill>
                <a:latin typeface="+mn-lt"/>
                <a:ea typeface="+mn-ea"/>
                <a:cs typeface="+mn-cs"/>
              </a:defRPr>
            </a:lvl3pPr>
            <a:lvl4pPr marL="99264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625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59869"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3482"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709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070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a:lstStyle>
          <a:p>
            <a:pPr marL="0" indent="0" algn="r">
              <a:buFont typeface="Arial" panose="020B0604020202020204" pitchFamily="34" charset="0"/>
              <a:buNone/>
            </a:pPr>
            <a:r>
              <a:rPr lang="en-US" sz="2400" b="0" dirty="0">
                <a:solidFill>
                  <a:schemeClr val="tx1"/>
                </a:solidFill>
                <a:latin typeface="Franklin Gothic Medium" panose="020B0603020102020204" pitchFamily="34" charset="0"/>
              </a:rPr>
              <a:t>Patient Warming</a:t>
            </a:r>
          </a:p>
          <a:p>
            <a:pPr marL="0" indent="0" algn="r">
              <a:buFont typeface="Arial" panose="020B0604020202020204" pitchFamily="34" charset="0"/>
              <a:buNone/>
            </a:pPr>
            <a:r>
              <a:rPr lang="en-US" sz="2000" b="0" dirty="0">
                <a:solidFill>
                  <a:schemeClr val="tx1"/>
                </a:solidFill>
                <a:latin typeface="Franklin Gothic Book" panose="020B0503020102020204" pitchFamily="34" charset="0"/>
              </a:rPr>
              <a:t>Data Sheet</a:t>
            </a:r>
          </a:p>
        </p:txBody>
      </p:sp>
    </p:spTree>
    <p:extLst>
      <p:ext uri="{BB962C8B-B14F-4D97-AF65-F5344CB8AC3E}">
        <p14:creationId xmlns:p14="http://schemas.microsoft.com/office/powerpoint/2010/main" val="1279636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 clipart&#10;&#10;Description automatically generated">
            <a:extLst>
              <a:ext uri="{FF2B5EF4-FFF2-40B4-BE49-F238E27FC236}">
                <a16:creationId xmlns:a16="http://schemas.microsoft.com/office/drawing/2014/main" id="{E34A24F8-F829-F4C2-B67F-6075AE3A9F4C}"/>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33425" y="9719229"/>
            <a:ext cx="1733384" cy="289244"/>
          </a:xfrm>
          <a:prstGeom prst="rect">
            <a:avLst/>
          </a:prstGeom>
        </p:spPr>
      </p:pic>
    </p:spTree>
    <p:extLst>
      <p:ext uri="{BB962C8B-B14F-4D97-AF65-F5344CB8AC3E}">
        <p14:creationId xmlns:p14="http://schemas.microsoft.com/office/powerpoint/2010/main" val="3272459859"/>
      </p:ext>
    </p:extLst>
  </p:cSld>
  <p:clrMap bg1="lt1" tx1="dk1" bg2="lt2" tx2="dk2" accent1="accent1" accent2="accent2" accent3="accent3" accent4="accent4" accent5="accent5" accent6="accent6" hlink="hlink" folHlink="folHlink"/>
  <p:sldLayoutIdLst>
    <p:sldLayoutId id="2147483728" r:id="rId1"/>
    <p:sldLayoutId id="2147483721" r:id="rId2"/>
    <p:sldLayoutId id="2147483722" r:id="rId3"/>
    <p:sldLayoutId id="2147483723" r:id="rId4"/>
    <p:sldLayoutId id="2147483724" r:id="rId5"/>
    <p:sldLayoutId id="2147483725" r:id="rId6"/>
    <p:sldLayoutId id="2147483726" r:id="rId7"/>
    <p:sldLayoutId id="2147483727" r:id="rId8"/>
  </p:sldLayoutIdLst>
  <p:hf hdr="0" ftr="0" dt="0"/>
  <p:txStyles>
    <p:titleStyle>
      <a:lvl1pPr algn="l" defTabSz="567225" rtl="0" eaLnBrk="1" latinLnBrk="0" hangingPunct="1">
        <a:lnSpc>
          <a:spcPts val="1985"/>
        </a:lnSpc>
        <a:spcBef>
          <a:spcPct val="0"/>
        </a:spcBef>
        <a:buNone/>
        <a:defRPr sz="1985" b="1" i="0" kern="1200" cap="all" spc="31" baseline="0">
          <a:solidFill>
            <a:schemeClr val="tx1"/>
          </a:solidFill>
          <a:latin typeface="+mj-lt"/>
          <a:ea typeface="+mj-ea"/>
          <a:cs typeface="+mj-cs"/>
        </a:defRPr>
      </a:lvl1pPr>
    </p:titleStyle>
    <p:bodyStyle>
      <a:lvl1pPr marL="141806" indent="-141806" algn="l" defTabSz="567225" rtl="0" eaLnBrk="1" latinLnBrk="0" hangingPunct="1">
        <a:lnSpc>
          <a:spcPct val="90000"/>
        </a:lnSpc>
        <a:spcBef>
          <a:spcPts val="620"/>
        </a:spcBef>
        <a:buFont typeface="Arial" panose="020B0604020202020204" pitchFamily="34" charset="0"/>
        <a:buChar char="•"/>
        <a:defRPr sz="1737" kern="1200">
          <a:solidFill>
            <a:schemeClr val="tx1"/>
          </a:solidFill>
          <a:latin typeface="+mn-lt"/>
          <a:ea typeface="+mn-ea"/>
          <a:cs typeface="+mn-cs"/>
        </a:defRPr>
      </a:lvl1pPr>
      <a:lvl2pPr marL="425419" indent="-141806" algn="l" defTabSz="567225" rtl="0" eaLnBrk="1" latinLnBrk="0" hangingPunct="1">
        <a:lnSpc>
          <a:spcPct val="90000"/>
        </a:lnSpc>
        <a:spcBef>
          <a:spcPts val="310"/>
        </a:spcBef>
        <a:buFont typeface="Arial" panose="020B0604020202020204" pitchFamily="34" charset="0"/>
        <a:buChar char="•"/>
        <a:defRPr sz="1489" kern="1200">
          <a:solidFill>
            <a:schemeClr val="tx1"/>
          </a:solidFill>
          <a:latin typeface="+mn-lt"/>
          <a:ea typeface="+mn-ea"/>
          <a:cs typeface="+mn-cs"/>
        </a:defRPr>
      </a:lvl2pPr>
      <a:lvl3pPr marL="709031" indent="-141806" algn="l" defTabSz="567225" rtl="0" eaLnBrk="1" latinLnBrk="0" hangingPunct="1">
        <a:lnSpc>
          <a:spcPct val="90000"/>
        </a:lnSpc>
        <a:spcBef>
          <a:spcPts val="310"/>
        </a:spcBef>
        <a:buFont typeface="Arial" panose="020B0604020202020204" pitchFamily="34" charset="0"/>
        <a:buChar char="•"/>
        <a:defRPr sz="1241" kern="1200">
          <a:solidFill>
            <a:schemeClr val="tx1"/>
          </a:solidFill>
          <a:latin typeface="+mn-lt"/>
          <a:ea typeface="+mn-ea"/>
          <a:cs typeface="+mn-cs"/>
        </a:defRPr>
      </a:lvl3pPr>
      <a:lvl4pPr marL="99264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4pPr>
      <a:lvl5pPr marL="127625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5pPr>
      <a:lvl6pPr marL="1559869"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6pPr>
      <a:lvl7pPr marL="1843482"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7pPr>
      <a:lvl8pPr marL="2127094"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8pPr>
      <a:lvl9pPr marL="2410707" indent="-141806" algn="l" defTabSz="567225" rtl="0" eaLnBrk="1" latinLnBrk="0" hangingPunct="1">
        <a:lnSpc>
          <a:spcPct val="90000"/>
        </a:lnSpc>
        <a:spcBef>
          <a:spcPts val="310"/>
        </a:spcBef>
        <a:buFont typeface="Arial" panose="020B0604020202020204" pitchFamily="34" charset="0"/>
        <a:buChar char="•"/>
        <a:defRPr sz="1117" kern="1200">
          <a:solidFill>
            <a:schemeClr val="tx1"/>
          </a:solidFill>
          <a:latin typeface="+mn-lt"/>
          <a:ea typeface="+mn-ea"/>
          <a:cs typeface="+mn-cs"/>
        </a:defRPr>
      </a:lvl9pPr>
    </p:bodyStyle>
    <p:otherStyle>
      <a:defPPr>
        <a:defRPr lang="en-US"/>
      </a:defPPr>
      <a:lvl1pPr marL="0" algn="l" defTabSz="567225" rtl="0" eaLnBrk="1" latinLnBrk="0" hangingPunct="1">
        <a:defRPr sz="1117" kern="1200">
          <a:solidFill>
            <a:schemeClr val="tx1"/>
          </a:solidFill>
          <a:latin typeface="+mn-lt"/>
          <a:ea typeface="+mn-ea"/>
          <a:cs typeface="+mn-cs"/>
        </a:defRPr>
      </a:lvl1pPr>
      <a:lvl2pPr marL="283613" algn="l" defTabSz="567225" rtl="0" eaLnBrk="1" latinLnBrk="0" hangingPunct="1">
        <a:defRPr sz="1117" kern="1200">
          <a:solidFill>
            <a:schemeClr val="tx1"/>
          </a:solidFill>
          <a:latin typeface="+mn-lt"/>
          <a:ea typeface="+mn-ea"/>
          <a:cs typeface="+mn-cs"/>
        </a:defRPr>
      </a:lvl2pPr>
      <a:lvl3pPr marL="567225" algn="l" defTabSz="567225" rtl="0" eaLnBrk="1" latinLnBrk="0" hangingPunct="1">
        <a:defRPr sz="1117" kern="1200">
          <a:solidFill>
            <a:schemeClr val="tx1"/>
          </a:solidFill>
          <a:latin typeface="+mn-lt"/>
          <a:ea typeface="+mn-ea"/>
          <a:cs typeface="+mn-cs"/>
        </a:defRPr>
      </a:lvl3pPr>
      <a:lvl4pPr marL="850838" algn="l" defTabSz="567225" rtl="0" eaLnBrk="1" latinLnBrk="0" hangingPunct="1">
        <a:defRPr sz="1117" kern="1200">
          <a:solidFill>
            <a:schemeClr val="tx1"/>
          </a:solidFill>
          <a:latin typeface="+mn-lt"/>
          <a:ea typeface="+mn-ea"/>
          <a:cs typeface="+mn-cs"/>
        </a:defRPr>
      </a:lvl4pPr>
      <a:lvl5pPr marL="1134450" algn="l" defTabSz="567225" rtl="0" eaLnBrk="1" latinLnBrk="0" hangingPunct="1">
        <a:defRPr sz="1117" kern="1200">
          <a:solidFill>
            <a:schemeClr val="tx1"/>
          </a:solidFill>
          <a:latin typeface="+mn-lt"/>
          <a:ea typeface="+mn-ea"/>
          <a:cs typeface="+mn-cs"/>
        </a:defRPr>
      </a:lvl5pPr>
      <a:lvl6pPr marL="1418063" algn="l" defTabSz="567225" rtl="0" eaLnBrk="1" latinLnBrk="0" hangingPunct="1">
        <a:defRPr sz="1117" kern="1200">
          <a:solidFill>
            <a:schemeClr val="tx1"/>
          </a:solidFill>
          <a:latin typeface="+mn-lt"/>
          <a:ea typeface="+mn-ea"/>
          <a:cs typeface="+mn-cs"/>
        </a:defRPr>
      </a:lvl6pPr>
      <a:lvl7pPr marL="1701676" algn="l" defTabSz="567225" rtl="0" eaLnBrk="1" latinLnBrk="0" hangingPunct="1">
        <a:defRPr sz="1117" kern="1200">
          <a:solidFill>
            <a:schemeClr val="tx1"/>
          </a:solidFill>
          <a:latin typeface="+mn-lt"/>
          <a:ea typeface="+mn-ea"/>
          <a:cs typeface="+mn-cs"/>
        </a:defRPr>
      </a:lvl7pPr>
      <a:lvl8pPr marL="1985288" algn="l" defTabSz="567225" rtl="0" eaLnBrk="1" latinLnBrk="0" hangingPunct="1">
        <a:defRPr sz="1117" kern="1200">
          <a:solidFill>
            <a:schemeClr val="tx1"/>
          </a:solidFill>
          <a:latin typeface="+mn-lt"/>
          <a:ea typeface="+mn-ea"/>
          <a:cs typeface="+mn-cs"/>
        </a:defRPr>
      </a:lvl8pPr>
      <a:lvl9pPr marL="2268901" algn="l" defTabSz="567225" rtl="0" eaLnBrk="1" latinLnBrk="0" hangingPunct="1">
        <a:defRPr sz="11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B87555A3-D5BF-1165-73DC-57692E2ABDCF}"/>
              </a:ext>
            </a:extLst>
          </p:cNvPr>
          <p:cNvPicPr>
            <a:picLocks noChangeAspect="1"/>
          </p:cNvPicPr>
          <p:nvPr/>
        </p:nvPicPr>
        <p:blipFill rotWithShape="1">
          <a:blip r:embed="rId2">
            <a:extLst>
              <a:ext uri="{28A0092B-C50C-407E-A947-70E740481C1C}">
                <a14:useLocalDpi xmlns:a14="http://schemas.microsoft.com/office/drawing/2010/main" val="0"/>
              </a:ext>
            </a:extLst>
          </a:blip>
          <a:srcRect r="10001"/>
          <a:stretch/>
        </p:blipFill>
        <p:spPr>
          <a:xfrm>
            <a:off x="2860765" y="4908236"/>
            <a:ext cx="4702086" cy="4179679"/>
          </a:xfrm>
          <a:prstGeom prst="rect">
            <a:avLst/>
          </a:prstGeom>
        </p:spPr>
      </p:pic>
    </p:spTree>
    <p:extLst>
      <p:ext uri="{BB962C8B-B14F-4D97-AF65-F5344CB8AC3E}">
        <p14:creationId xmlns:p14="http://schemas.microsoft.com/office/powerpoint/2010/main" val="1968279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E57565-E72A-72EF-A029-D7E2D89CB69E}"/>
              </a:ext>
            </a:extLst>
          </p:cNvPr>
          <p:cNvSpPr txBox="1"/>
          <p:nvPr/>
        </p:nvSpPr>
        <p:spPr>
          <a:xfrm>
            <a:off x="658905" y="2555542"/>
            <a:ext cx="3314818" cy="307777"/>
          </a:xfrm>
          <a:prstGeom prst="rect">
            <a:avLst/>
          </a:prstGeom>
          <a:noFill/>
        </p:spPr>
        <p:txBody>
          <a:bodyPr wrap="none" rtlCol="0">
            <a:spAutoFit/>
          </a:bodyPr>
          <a:lstStyle/>
          <a:p>
            <a:r>
              <a:rPr lang="en-US" sz="1400" b="1" dirty="0">
                <a:solidFill>
                  <a:srgbClr val="003399"/>
                </a:solidFill>
                <a:latin typeface="Franklin Gothic Book" panose="020B0503020102020204" pitchFamily="34" charset="0"/>
              </a:rPr>
              <a:t>Temperature Management Controller MP</a:t>
            </a:r>
          </a:p>
        </p:txBody>
      </p:sp>
      <p:graphicFrame>
        <p:nvGraphicFramePr>
          <p:cNvPr id="7" name="Table 2">
            <a:extLst>
              <a:ext uri="{FF2B5EF4-FFF2-40B4-BE49-F238E27FC236}">
                <a16:creationId xmlns:a16="http://schemas.microsoft.com/office/drawing/2014/main" id="{27AFB917-377B-7850-48BA-E801182BE45E}"/>
              </a:ext>
            </a:extLst>
          </p:cNvPr>
          <p:cNvGraphicFramePr>
            <a:graphicFrameLocks noGrp="1"/>
          </p:cNvGraphicFramePr>
          <p:nvPr>
            <p:extLst>
              <p:ext uri="{D42A27DB-BD31-4B8C-83A1-F6EECF244321}">
                <p14:modId xmlns:p14="http://schemas.microsoft.com/office/powerpoint/2010/main" val="317884748"/>
              </p:ext>
            </p:extLst>
          </p:nvPr>
        </p:nvGraphicFramePr>
        <p:xfrm>
          <a:off x="733423" y="2977011"/>
          <a:ext cx="6095999" cy="5273040"/>
        </p:xfrm>
        <a:graphic>
          <a:graphicData uri="http://schemas.openxmlformats.org/drawingml/2006/table">
            <a:tbl>
              <a:tblPr firstRow="1" bandRow="1">
                <a:tableStyleId>{5C22544A-7EE6-4342-B048-85BDC9FD1C3A}</a:tableStyleId>
              </a:tblPr>
              <a:tblGrid>
                <a:gridCol w="2283995">
                  <a:extLst>
                    <a:ext uri="{9D8B030D-6E8A-4147-A177-3AD203B41FA5}">
                      <a16:colId xmlns:a16="http://schemas.microsoft.com/office/drawing/2014/main" val="2109288500"/>
                    </a:ext>
                  </a:extLst>
                </a:gridCol>
                <a:gridCol w="3812004">
                  <a:extLst>
                    <a:ext uri="{9D8B030D-6E8A-4147-A177-3AD203B41FA5}">
                      <a16:colId xmlns:a16="http://schemas.microsoft.com/office/drawing/2014/main" val="1231421778"/>
                    </a:ext>
                  </a:extLst>
                </a:gridCol>
              </a:tblGrid>
              <a:tr h="228600">
                <a:tc gridSpan="2">
                  <a:txBody>
                    <a:bodyPr/>
                    <a:lstStyle/>
                    <a:p>
                      <a:pPr marL="0" algn="l" defTabSz="567225" rtl="0" eaLnBrk="1" latinLnBrk="0" hangingPunct="1"/>
                      <a:r>
                        <a:rPr lang="en-US" sz="1000" b="1" kern="1200" baseline="0" dirty="0">
                          <a:solidFill>
                            <a:schemeClr val="dk1"/>
                          </a:solidFill>
                          <a:latin typeface="+mn-lt"/>
                          <a:ea typeface="+mn-ea"/>
                          <a:cs typeface="+mn-cs"/>
                        </a:rPr>
                        <a:t>Physical Characteristics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hMerge="1">
                  <a:txBody>
                    <a:bodyPr/>
                    <a:lstStyle/>
                    <a:p>
                      <a:endParaRPr lang="en-US" sz="9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266939995"/>
                  </a:ext>
                </a:extLst>
              </a:tr>
              <a:tr h="228600">
                <a:tc>
                  <a:txBody>
                    <a:bodyPr/>
                    <a:lstStyle/>
                    <a:p>
                      <a:r>
                        <a:rPr lang="fr-FR" sz="1000" b="0" dirty="0"/>
                        <a:t>Dimensions (H x D x W)</a:t>
                      </a:r>
                      <a:endParaRPr lang="en-US" sz="10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11” x 7” x 8.75”</a:t>
                      </a:r>
                    </a:p>
                    <a:p>
                      <a:r>
                        <a:rPr lang="en-US" sz="1000" dirty="0"/>
                        <a:t>(28 cm x 17.8 cm x 22.2 cm)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682988669"/>
                  </a:ext>
                </a:extLst>
              </a:tr>
              <a:tr h="228600">
                <a:tc>
                  <a:txBody>
                    <a:bodyPr/>
                    <a:lstStyle/>
                    <a:p>
                      <a:r>
                        <a:rPr lang="en-US" sz="1000" b="0" dirty="0"/>
                        <a:t>Weight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6.3 – 8.3 </a:t>
                      </a:r>
                      <a:r>
                        <a:rPr lang="en-US" sz="1000" dirty="0" err="1"/>
                        <a:t>lb</a:t>
                      </a:r>
                      <a:r>
                        <a:rPr lang="en-US" sz="1000" dirty="0"/>
                        <a:t> without the clamp or cables </a:t>
                      </a:r>
                    </a:p>
                    <a:p>
                      <a:pPr marL="0" indent="0">
                        <a:buFont typeface="Arial" panose="020B0604020202020204" pitchFamily="34" charset="0"/>
                        <a:buNone/>
                      </a:pPr>
                      <a:r>
                        <a:rPr lang="en-US" sz="1000" dirty="0"/>
                        <a:t>(2.85 - 3.75 kg)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789803925"/>
                  </a:ext>
                </a:extLst>
              </a:tr>
              <a:tr h="228600">
                <a:tc>
                  <a:txBody>
                    <a:bodyPr/>
                    <a:lstStyle/>
                    <a:p>
                      <a:r>
                        <a:rPr lang="en-US" sz="1000" b="0" dirty="0"/>
                        <a:t>Mounting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r>
                        <a:rPr lang="en-US" sz="1000" dirty="0"/>
                        <a:t>Can be placed on a horizontal flat surface (i.e. tabletop), clamped to an IV pole, or hung using a VESA mount of either FDMI MIS-C   </a:t>
                      </a:r>
                    </a:p>
                    <a:p>
                      <a:r>
                        <a:rPr lang="en-US" sz="1000" dirty="0"/>
                        <a:t>(35 × 75 mm) or FDMI MIS-D (75 × 75 mm) specifications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2785181384"/>
                  </a:ext>
                </a:extLst>
              </a:tr>
              <a:tr h="228600">
                <a:tc gridSpan="2">
                  <a:txBody>
                    <a:bodyPr/>
                    <a:lstStyle/>
                    <a:p>
                      <a:endParaRPr lang="en-US" sz="1000" b="1" dirty="0">
                        <a:solidFill>
                          <a:srgbClr val="003399"/>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382702902"/>
                  </a:ext>
                </a:extLst>
              </a:tr>
              <a:tr h="228600">
                <a:tc gridSpan="2">
                  <a:txBody>
                    <a:bodyPr/>
                    <a:lstStyle/>
                    <a:p>
                      <a:pPr marL="0" algn="l" defTabSz="567225" rtl="0" eaLnBrk="1" latinLnBrk="0" hangingPunct="1"/>
                      <a:r>
                        <a:rPr lang="en-US" sz="1000" b="1" kern="1200" baseline="0" dirty="0">
                          <a:solidFill>
                            <a:schemeClr val="dk1"/>
                          </a:solidFill>
                          <a:latin typeface="+mn-lt"/>
                          <a:ea typeface="+mn-ea"/>
                          <a:cs typeface="+mn-cs"/>
                        </a:rPr>
                        <a:t>Temperature Characteristics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hMerge="1">
                  <a:txBody>
                    <a:bodyPr/>
                    <a:lstStyle/>
                    <a:p>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2653814385"/>
                  </a:ext>
                </a:extLst>
              </a:tr>
              <a:tr h="228600">
                <a:tc>
                  <a:txBody>
                    <a:bodyPr/>
                    <a:lstStyle/>
                    <a:p>
                      <a:r>
                        <a:rPr lang="fr-FR" sz="1000" b="0" dirty="0"/>
                        <a:t>Temperature Control</a:t>
                      </a:r>
                      <a:endParaRPr lang="en-US" sz="10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r>
                        <a:rPr lang="en-US" sz="1000" dirty="0"/>
                        <a:t>Micro-processor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1912327222"/>
                  </a:ext>
                </a:extLst>
              </a:tr>
              <a:tr h="228600">
                <a:tc rowSpan="2">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r>
                        <a:rPr lang="fr-FR" sz="1000" b="0" dirty="0"/>
                        <a:t>Operating Temperatures</a:t>
                      </a:r>
                      <a:endParaRPr lang="en-US" sz="10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r>
                        <a:rPr lang="en-US" sz="1000" dirty="0"/>
                        <a:t>Blanket Ports A, B, C, and D adjustable in 1°C increments </a:t>
                      </a:r>
                    </a:p>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98.6° to 109.4° ± 1.8°F (37° to 43° ± 1.</a:t>
                      </a:r>
                      <a:r>
                        <a:rPr lang="en-US" sz="1000" spc="0" dirty="0"/>
                        <a:t>0°</a:t>
                      </a:r>
                      <a:r>
                        <a:rPr lang="en-US" sz="1000" dirty="0"/>
                        <a:t>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836724253"/>
                  </a:ext>
                </a:extLst>
              </a:tr>
              <a:tr h="228600">
                <a:tc vMerge="1">
                  <a:txBody>
                    <a:bodyPr/>
                    <a:lstStyle/>
                    <a:p>
                      <a:endParaRPr lang="en-US" sz="1000" b="1"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r>
                        <a:rPr lang="en-US" sz="1000" dirty="0"/>
                        <a:t>Mattress Port M adjustable in 1°C increments </a:t>
                      </a:r>
                    </a:p>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95° to 104° ± 1.8°F (35° to 40° ± 1.0°C)</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991149852"/>
                  </a:ext>
                </a:extLst>
              </a:tr>
              <a:tr h="228600">
                <a:tc>
                  <a:txBody>
                    <a:bodyPr/>
                    <a:lstStyle/>
                    <a:p>
                      <a:endParaRPr lang="en-US" sz="1000" b="1"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endParaRPr lang="en-US" sz="1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7480447"/>
                  </a:ext>
                </a:extLst>
              </a:tr>
              <a:tr h="228600">
                <a:tc gridSpan="2">
                  <a:txBody>
                    <a:bodyPr/>
                    <a:lstStyle/>
                    <a:p>
                      <a:r>
                        <a:rPr lang="en-US" sz="1000" b="1" baseline="0" dirty="0"/>
                        <a:t>Electrical Characteristics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hMerge="1">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endParaRPr lang="en-US" sz="10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79184660"/>
                  </a:ext>
                </a:extLst>
              </a:tr>
              <a:tr h="228600">
                <a:tc>
                  <a:txBody>
                    <a:bodyPr/>
                    <a:lstStyle/>
                    <a:p>
                      <a:r>
                        <a:rPr lang="en-US" sz="1000" dirty="0"/>
                        <a:t>Leakage Current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Meets UL 60601-1 and IEC 60601-1 requirements for Class I, Type BF equipment.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4015620527"/>
                  </a:ext>
                </a:extLst>
              </a:tr>
              <a:tr h="228600">
                <a:tc>
                  <a:txBody>
                    <a:bodyPr/>
                    <a:lstStyle/>
                    <a:p>
                      <a:r>
                        <a:rPr lang="en-US" sz="1000" dirty="0"/>
                        <a:t>Power Consumption </a:t>
                      </a:r>
                      <a:endParaRPr lang="en-US" sz="1000" b="1"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850W maximum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901503464"/>
                  </a:ext>
                </a:extLst>
              </a:tr>
              <a:tr h="228600">
                <a:tc>
                  <a:txBody>
                    <a:bodyPr/>
                    <a:lstStyle/>
                    <a:p>
                      <a:r>
                        <a:rPr lang="en-US" sz="1000" dirty="0"/>
                        <a:t>Power Cord </a:t>
                      </a:r>
                      <a:endParaRPr lang="en-US" sz="1000" b="1"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15 ft (4.6 m); May vary by country and region per local requirements and regulations.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2825835140"/>
                  </a:ext>
                </a:extLst>
              </a:tr>
              <a:tr h="228600">
                <a:tc>
                  <a:txBody>
                    <a:bodyPr/>
                    <a:lstStyle/>
                    <a:p>
                      <a:r>
                        <a:rPr lang="en-US" sz="1000" dirty="0"/>
                        <a:t>Device Ratings </a:t>
                      </a:r>
                      <a:endParaRPr lang="en-US" sz="1000" b="1"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Input: 100-240 VAC, 50/60 Hz, 850VA Output A, B, C, D: 48 VDC, 480 VA Max each Output M: 336 VA Max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689073409"/>
                  </a:ext>
                </a:extLst>
              </a:tr>
              <a:tr h="228600">
                <a:tc>
                  <a:txBody>
                    <a:bodyPr/>
                    <a:lstStyle/>
                    <a:p>
                      <a:r>
                        <a:rPr lang="en-US" sz="1000" dirty="0"/>
                        <a:t>Fuses</a:t>
                      </a:r>
                      <a:endParaRPr lang="en-US" sz="1000" b="1"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T10AL250V (2 x 5 x 20 mm)</a:t>
                      </a:r>
                      <a:endParaRPr lang="en-US" sz="1000" b="1" baseline="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30474070"/>
                  </a:ext>
                </a:extLst>
              </a:tr>
            </a:tbl>
          </a:graphicData>
        </a:graphic>
      </p:graphicFrame>
      <p:sp>
        <p:nvSpPr>
          <p:cNvPr id="8" name="TextBox 4">
            <a:extLst>
              <a:ext uri="{FF2B5EF4-FFF2-40B4-BE49-F238E27FC236}">
                <a16:creationId xmlns:a16="http://schemas.microsoft.com/office/drawing/2014/main" id="{08B5D42C-EC2B-AA64-0219-E8DBBF2415A4}"/>
              </a:ext>
            </a:extLst>
          </p:cNvPr>
          <p:cNvSpPr txBox="1"/>
          <p:nvPr/>
        </p:nvSpPr>
        <p:spPr>
          <a:xfrm>
            <a:off x="6588653" y="9847473"/>
            <a:ext cx="245580" cy="215444"/>
          </a:xfrm>
          <a:prstGeom prst="rect">
            <a:avLst/>
          </a:prstGeom>
          <a:noFill/>
        </p:spPr>
        <p:txBody>
          <a:bodyPr wrap="none" rtlCol="0">
            <a:spAutoFit/>
          </a:bodyPr>
          <a:lstStyle/>
          <a:p>
            <a:r>
              <a:rPr lang="en-US" sz="800" dirty="0"/>
              <a:t>1</a:t>
            </a:r>
          </a:p>
        </p:txBody>
      </p:sp>
    </p:spTree>
    <p:extLst>
      <p:ext uri="{BB962C8B-B14F-4D97-AF65-F5344CB8AC3E}">
        <p14:creationId xmlns:p14="http://schemas.microsoft.com/office/powerpoint/2010/main" val="2504859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E57565-E72A-72EF-A029-D7E2D89CB69E}"/>
              </a:ext>
            </a:extLst>
          </p:cNvPr>
          <p:cNvSpPr txBox="1"/>
          <p:nvPr/>
        </p:nvSpPr>
        <p:spPr>
          <a:xfrm>
            <a:off x="658905" y="2568606"/>
            <a:ext cx="3314818" cy="307777"/>
          </a:xfrm>
          <a:prstGeom prst="rect">
            <a:avLst/>
          </a:prstGeom>
          <a:noFill/>
        </p:spPr>
        <p:txBody>
          <a:bodyPr wrap="none" rtlCol="0">
            <a:spAutoFit/>
          </a:bodyPr>
          <a:lstStyle/>
          <a:p>
            <a:r>
              <a:rPr lang="en-US" sz="1400" b="1" dirty="0">
                <a:solidFill>
                  <a:srgbClr val="003399"/>
                </a:solidFill>
                <a:latin typeface="Franklin Gothic Book" panose="020B0503020102020204" pitchFamily="34" charset="0"/>
              </a:rPr>
              <a:t>Temperature Management Controller MP</a:t>
            </a:r>
          </a:p>
        </p:txBody>
      </p:sp>
      <p:graphicFrame>
        <p:nvGraphicFramePr>
          <p:cNvPr id="7" name="Table 2">
            <a:extLst>
              <a:ext uri="{FF2B5EF4-FFF2-40B4-BE49-F238E27FC236}">
                <a16:creationId xmlns:a16="http://schemas.microsoft.com/office/drawing/2014/main" id="{27AFB917-377B-7850-48BA-E801182BE45E}"/>
              </a:ext>
            </a:extLst>
          </p:cNvPr>
          <p:cNvGraphicFramePr>
            <a:graphicFrameLocks noGrp="1"/>
          </p:cNvGraphicFramePr>
          <p:nvPr>
            <p:extLst>
              <p:ext uri="{D42A27DB-BD31-4B8C-83A1-F6EECF244321}">
                <p14:modId xmlns:p14="http://schemas.microsoft.com/office/powerpoint/2010/main" val="2306230552"/>
              </p:ext>
            </p:extLst>
          </p:nvPr>
        </p:nvGraphicFramePr>
        <p:xfrm>
          <a:off x="733423" y="2990075"/>
          <a:ext cx="6095999" cy="3474720"/>
        </p:xfrm>
        <a:graphic>
          <a:graphicData uri="http://schemas.openxmlformats.org/drawingml/2006/table">
            <a:tbl>
              <a:tblPr firstRow="1" bandRow="1">
                <a:tableStyleId>{5C22544A-7EE6-4342-B048-85BDC9FD1C3A}</a:tableStyleId>
              </a:tblPr>
              <a:tblGrid>
                <a:gridCol w="2283995">
                  <a:extLst>
                    <a:ext uri="{9D8B030D-6E8A-4147-A177-3AD203B41FA5}">
                      <a16:colId xmlns:a16="http://schemas.microsoft.com/office/drawing/2014/main" val="2109288500"/>
                    </a:ext>
                  </a:extLst>
                </a:gridCol>
                <a:gridCol w="3812004">
                  <a:extLst>
                    <a:ext uri="{9D8B030D-6E8A-4147-A177-3AD203B41FA5}">
                      <a16:colId xmlns:a16="http://schemas.microsoft.com/office/drawing/2014/main" val="1231421778"/>
                    </a:ext>
                  </a:extLst>
                </a:gridCol>
              </a:tblGrid>
              <a:tr h="228600">
                <a:tc gridSpan="2">
                  <a:txBody>
                    <a:bodyPr/>
                    <a:lstStyle/>
                    <a:p>
                      <a:pPr marL="0" algn="l" defTabSz="567225" rtl="0" eaLnBrk="1" latinLnBrk="0" hangingPunct="1"/>
                      <a:r>
                        <a:rPr lang="en-US" sz="1000" b="1" kern="1200" baseline="0" dirty="0">
                          <a:solidFill>
                            <a:schemeClr val="dk1"/>
                          </a:solidFill>
                          <a:latin typeface="+mn-lt"/>
                          <a:ea typeface="+mn-ea"/>
                          <a:cs typeface="+mn-cs"/>
                        </a:rPr>
                        <a:t>Environmental Conditions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hMerge="1">
                  <a:txBody>
                    <a:bodyPr/>
                    <a:lstStyle/>
                    <a:p>
                      <a:endParaRPr lang="en-US" sz="9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266939995"/>
                  </a:ext>
                </a:extLst>
              </a:tr>
              <a:tr h="228600">
                <a:tc>
                  <a:txBody>
                    <a:bodyPr/>
                    <a:lstStyle/>
                    <a:p>
                      <a:r>
                        <a:rPr lang="en-US" sz="1000" dirty="0"/>
                        <a:t>Environmental Conditions for Transport and Storage</a:t>
                      </a:r>
                      <a:endParaRPr lang="en-US" sz="10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Temperature: -20°C to 60°C Humidity: 20% to 80% Keep Dry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682988669"/>
                  </a:ext>
                </a:extLst>
              </a:tr>
              <a:tr h="228600">
                <a:tc>
                  <a:txBody>
                    <a:bodyPr/>
                    <a:lstStyle/>
                    <a:p>
                      <a:r>
                        <a:rPr lang="en-US" sz="1000" dirty="0"/>
                        <a:t>Environmental Conditions for Use</a:t>
                      </a:r>
                      <a:endParaRPr lang="en-US" sz="10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t>Temperature: 15°C to 25°C Humidity: 20% to 80%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789803925"/>
                  </a:ext>
                </a:extLst>
              </a:tr>
              <a:tr h="228600">
                <a:tc gridSpan="2">
                  <a:txBody>
                    <a:bodyPr/>
                    <a:lstStyle/>
                    <a:p>
                      <a:endParaRPr lang="en-US" sz="1000" b="1" dirty="0">
                        <a:solidFill>
                          <a:srgbClr val="003399"/>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3382702902"/>
                  </a:ext>
                </a:extLst>
              </a:tr>
              <a:tr h="228600">
                <a:tc gridSpan="2">
                  <a:txBody>
                    <a:bodyPr/>
                    <a:lstStyle/>
                    <a:p>
                      <a:pPr marL="0" algn="l" defTabSz="567225" rtl="0" eaLnBrk="1" latinLnBrk="0" hangingPunct="1"/>
                      <a:r>
                        <a:rPr lang="en-US" sz="1000" b="1" kern="1200" baseline="0" dirty="0">
                          <a:solidFill>
                            <a:schemeClr val="dk1"/>
                          </a:solidFill>
                          <a:latin typeface="+mn-lt"/>
                          <a:ea typeface="+mn-ea"/>
                          <a:cs typeface="+mn-cs"/>
                        </a:rPr>
                        <a:t>Classification &amp; Standards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hMerge="1">
                  <a:txBody>
                    <a:bodyPr/>
                    <a:lstStyle/>
                    <a:p>
                      <a:endParaRPr lang="en-US" sz="9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2653814385"/>
                  </a:ext>
                </a:extLst>
              </a:tr>
              <a:tr h="228600">
                <a:tc>
                  <a:txBody>
                    <a:bodyPr/>
                    <a:lstStyle/>
                    <a:p>
                      <a:r>
                        <a:rPr lang="en-US" sz="1000" dirty="0"/>
                        <a:t>Certifications</a:t>
                      </a:r>
                      <a:endParaRPr lang="en-US" sz="10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r>
                        <a:rPr lang="en-US" sz="1000" dirty="0"/>
                        <a:t>IEC 60601-1; EN 60601-1-2; UL 60601-1; CAN/CSA-C22.2, No. 601.1, EN 55011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1912327222"/>
                  </a:ext>
                </a:extLst>
              </a:tr>
              <a:tr h="228600">
                <a:tc>
                  <a:txBody>
                    <a:bodyPr/>
                    <a:lstStyle/>
                    <a:p>
                      <a:r>
                        <a:rPr lang="en-US" sz="1000" dirty="0"/>
                        <a:t>Classification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Classified under IEC 60601-1 Guidelines (and other national versions of the Guidelines) as Class I, Type BF, Ordinary equipment, Continuous operation. Not suitable for use in presence of flammable anesthetic mixtures with air or with oxygen or nitrous oxide. Classified by Intertek Testing Services NA Inc. with respect to electric shock, fire, and mechanical hazards only, in accordance with UL 60601-1. Classified under the Canadian Medical Device Regulation as Class II.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4015620527"/>
                  </a:ext>
                </a:extLst>
              </a:tr>
              <a:tr h="228600">
                <a:tc>
                  <a:txBody>
                    <a:bodyPr/>
                    <a:lstStyle/>
                    <a:p>
                      <a:r>
                        <a:rPr lang="en-US" sz="1000" dirty="0"/>
                        <a:t>Diagnostics</a:t>
                      </a:r>
                      <a:endParaRPr lang="en-US" sz="1000" b="1"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Tx/>
                        <a:buNone/>
                        <a:tabLst/>
                        <a:defRPr/>
                      </a:pPr>
                      <a:r>
                        <a:rPr lang="en-US" sz="1000" dirty="0"/>
                        <a:t>A qualified technician can perform general system testing. The Controller has no user serviceable parts.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901503464"/>
                  </a:ext>
                </a:extLst>
              </a:tr>
            </a:tbl>
          </a:graphicData>
        </a:graphic>
      </p:graphicFrame>
      <p:sp>
        <p:nvSpPr>
          <p:cNvPr id="4" name="TextBox 4">
            <a:extLst>
              <a:ext uri="{FF2B5EF4-FFF2-40B4-BE49-F238E27FC236}">
                <a16:creationId xmlns:a16="http://schemas.microsoft.com/office/drawing/2014/main" id="{8C1B9E2B-07B3-0777-094A-A9333F902B6A}"/>
              </a:ext>
            </a:extLst>
          </p:cNvPr>
          <p:cNvSpPr txBox="1"/>
          <p:nvPr/>
        </p:nvSpPr>
        <p:spPr>
          <a:xfrm>
            <a:off x="6588653" y="9847473"/>
            <a:ext cx="245580" cy="215444"/>
          </a:xfrm>
          <a:prstGeom prst="rect">
            <a:avLst/>
          </a:prstGeom>
          <a:noFill/>
        </p:spPr>
        <p:txBody>
          <a:bodyPr wrap="none" rtlCol="0">
            <a:spAutoFit/>
          </a:bodyPr>
          <a:lstStyle/>
          <a:p>
            <a:r>
              <a:rPr lang="en-US" sz="800" dirty="0"/>
              <a:t>2</a:t>
            </a:r>
          </a:p>
        </p:txBody>
      </p:sp>
    </p:spTree>
    <p:extLst>
      <p:ext uri="{BB962C8B-B14F-4D97-AF65-F5344CB8AC3E}">
        <p14:creationId xmlns:p14="http://schemas.microsoft.com/office/powerpoint/2010/main" val="107258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FE57565-E72A-72EF-A029-D7E2D89CB69E}"/>
              </a:ext>
            </a:extLst>
          </p:cNvPr>
          <p:cNvSpPr txBox="1"/>
          <p:nvPr/>
        </p:nvSpPr>
        <p:spPr>
          <a:xfrm>
            <a:off x="658905" y="2568606"/>
            <a:ext cx="5561459" cy="307777"/>
          </a:xfrm>
          <a:prstGeom prst="rect">
            <a:avLst/>
          </a:prstGeom>
          <a:noFill/>
        </p:spPr>
        <p:txBody>
          <a:bodyPr wrap="none" rtlCol="0">
            <a:spAutoFit/>
          </a:bodyPr>
          <a:lstStyle/>
          <a:p>
            <a:r>
              <a:rPr lang="en-US" sz="1400" b="1" dirty="0">
                <a:solidFill>
                  <a:srgbClr val="003399"/>
                </a:solidFill>
                <a:latin typeface="Franklin Gothic Book" panose="020B0503020102020204" pitchFamily="34" charset="0"/>
              </a:rPr>
              <a:t>TS7000 Integrated Warming Pad and PST 500 Integrated Warming Pad</a:t>
            </a:r>
          </a:p>
        </p:txBody>
      </p:sp>
      <p:sp>
        <p:nvSpPr>
          <p:cNvPr id="4" name="TextBox 4">
            <a:extLst>
              <a:ext uri="{FF2B5EF4-FFF2-40B4-BE49-F238E27FC236}">
                <a16:creationId xmlns:a16="http://schemas.microsoft.com/office/drawing/2014/main" id="{8C1B9E2B-07B3-0777-094A-A9333F902B6A}"/>
              </a:ext>
            </a:extLst>
          </p:cNvPr>
          <p:cNvSpPr txBox="1"/>
          <p:nvPr/>
        </p:nvSpPr>
        <p:spPr>
          <a:xfrm>
            <a:off x="6588653" y="9847473"/>
            <a:ext cx="245580" cy="215444"/>
          </a:xfrm>
          <a:prstGeom prst="rect">
            <a:avLst/>
          </a:prstGeom>
          <a:noFill/>
        </p:spPr>
        <p:txBody>
          <a:bodyPr wrap="none" rtlCol="0">
            <a:spAutoFit/>
          </a:bodyPr>
          <a:lstStyle/>
          <a:p>
            <a:r>
              <a:rPr lang="en-US" sz="800" dirty="0"/>
              <a:t>3</a:t>
            </a:r>
          </a:p>
        </p:txBody>
      </p:sp>
      <p:graphicFrame>
        <p:nvGraphicFramePr>
          <p:cNvPr id="5" name="Table 4">
            <a:extLst>
              <a:ext uri="{FF2B5EF4-FFF2-40B4-BE49-F238E27FC236}">
                <a16:creationId xmlns:a16="http://schemas.microsoft.com/office/drawing/2014/main" id="{2216C0CB-51FD-C434-96C0-9E51F358762E}"/>
              </a:ext>
            </a:extLst>
          </p:cNvPr>
          <p:cNvGraphicFramePr>
            <a:graphicFrameLocks noGrp="1"/>
          </p:cNvGraphicFramePr>
          <p:nvPr>
            <p:extLst>
              <p:ext uri="{D42A27DB-BD31-4B8C-83A1-F6EECF244321}">
                <p14:modId xmlns:p14="http://schemas.microsoft.com/office/powerpoint/2010/main" val="1146482018"/>
              </p:ext>
            </p:extLst>
          </p:nvPr>
        </p:nvGraphicFramePr>
        <p:xfrm>
          <a:off x="733424" y="2990076"/>
          <a:ext cx="6095998" cy="1320668"/>
        </p:xfrm>
        <a:graphic>
          <a:graphicData uri="http://schemas.openxmlformats.org/drawingml/2006/table">
            <a:tbl>
              <a:tblPr firstRow="1" bandRow="1">
                <a:tableStyleId>{5C22544A-7EE6-4342-B048-85BDC9FD1C3A}</a:tableStyleId>
              </a:tblPr>
              <a:tblGrid>
                <a:gridCol w="2283994">
                  <a:extLst>
                    <a:ext uri="{9D8B030D-6E8A-4147-A177-3AD203B41FA5}">
                      <a16:colId xmlns:a16="http://schemas.microsoft.com/office/drawing/2014/main" val="2109288500"/>
                    </a:ext>
                  </a:extLst>
                </a:gridCol>
                <a:gridCol w="3812004">
                  <a:extLst>
                    <a:ext uri="{9D8B030D-6E8A-4147-A177-3AD203B41FA5}">
                      <a16:colId xmlns:a16="http://schemas.microsoft.com/office/drawing/2014/main" val="1231421778"/>
                    </a:ext>
                  </a:extLst>
                </a:gridCol>
              </a:tblGrid>
              <a:tr h="310746">
                <a:tc gridSpan="2">
                  <a:txBody>
                    <a:bodyPr/>
                    <a:lstStyle/>
                    <a:p>
                      <a:pPr marL="0" algn="l" defTabSz="567225" rtl="0" eaLnBrk="1" latinLnBrk="0" hangingPunct="1"/>
                      <a:r>
                        <a:rPr lang="en-US" sz="1000" b="1" kern="1200" baseline="0" dirty="0">
                          <a:solidFill>
                            <a:schemeClr val="dk1"/>
                          </a:solidFill>
                          <a:latin typeface="+mn-lt"/>
                          <a:ea typeface="+mn-ea"/>
                          <a:cs typeface="+mn-cs"/>
                        </a:rPr>
                        <a:t>Physical Characteristics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hMerge="1">
                  <a:txBody>
                    <a:bodyPr/>
                    <a:lstStyle/>
                    <a:p>
                      <a:endParaRPr lang="en-US" sz="9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266939995"/>
                  </a:ext>
                </a:extLst>
              </a:tr>
              <a:tr h="504961">
                <a:tc rowSpan="2">
                  <a:txBody>
                    <a:bodyPr/>
                    <a:lstStyle/>
                    <a:p>
                      <a:r>
                        <a:rPr lang="fr-FR" sz="1000" b="0" dirty="0"/>
                        <a:t>Dimensions (L x W)</a:t>
                      </a:r>
                      <a:endParaRPr lang="en-US" sz="10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r>
                        <a:rPr lang="nl-NL" sz="1000" kern="1200" dirty="0">
                          <a:solidFill>
                            <a:schemeClr val="dk1"/>
                          </a:solidFill>
                          <a:latin typeface="+mn-lt"/>
                          <a:ea typeface="+mn-ea"/>
                          <a:cs typeface="+mn-cs"/>
                        </a:rPr>
                        <a:t>TS7000 Integrated Warming Pad: </a:t>
                      </a:r>
                    </a:p>
                    <a:p>
                      <a:r>
                        <a:rPr lang="nl-NL" sz="1000" kern="1200" dirty="0">
                          <a:solidFill>
                            <a:schemeClr val="dk1"/>
                          </a:solidFill>
                          <a:latin typeface="+mn-lt"/>
                          <a:ea typeface="+mn-ea"/>
                          <a:cs typeface="+mn-cs"/>
                        </a:rPr>
                        <a:t>45” x 21.5” (1143 mm x 545 mm)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682988669"/>
                  </a:ext>
                </a:extLst>
              </a:tr>
              <a:tr h="504961">
                <a:tc vMerge="1">
                  <a:txBody>
                    <a:bodyPr/>
                    <a:lstStyle/>
                    <a:p>
                      <a:endParaRPr lang="en-US" sz="10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kern="1200" dirty="0">
                          <a:solidFill>
                            <a:schemeClr val="dk1"/>
                          </a:solidFill>
                          <a:latin typeface="+mn-lt"/>
                          <a:ea typeface="+mn-ea"/>
                          <a:cs typeface="+mn-cs"/>
                        </a:rPr>
                        <a:t>PST 500 Integrated Warming Pad: </a:t>
                      </a:r>
                    </a:p>
                    <a:p>
                      <a:pPr marL="0" marR="0" lvl="0" indent="0" algn="l" defTabSz="567225"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kern="1200" dirty="0">
                          <a:solidFill>
                            <a:schemeClr val="dk1"/>
                          </a:solidFill>
                          <a:latin typeface="+mn-lt"/>
                          <a:ea typeface="+mn-ea"/>
                          <a:cs typeface="+mn-cs"/>
                        </a:rPr>
                        <a:t>42.3” x 21.5” (1075 mm x 545 mm)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789803925"/>
                  </a:ext>
                </a:extLst>
              </a:tr>
            </a:tbl>
          </a:graphicData>
        </a:graphic>
      </p:graphicFrame>
      <p:pic>
        <p:nvPicPr>
          <p:cNvPr id="8" name="Picture 7">
            <a:extLst>
              <a:ext uri="{FF2B5EF4-FFF2-40B4-BE49-F238E27FC236}">
                <a16:creationId xmlns:a16="http://schemas.microsoft.com/office/drawing/2014/main" id="{583CDC9D-B379-CFF9-1749-4B28B5F2E410}"/>
              </a:ext>
            </a:extLst>
          </p:cNvPr>
          <p:cNvPicPr>
            <a:picLocks noChangeAspect="1"/>
          </p:cNvPicPr>
          <p:nvPr/>
        </p:nvPicPr>
        <p:blipFill>
          <a:blip r:embed="rId2"/>
          <a:stretch>
            <a:fillRect/>
          </a:stretch>
        </p:blipFill>
        <p:spPr>
          <a:xfrm>
            <a:off x="2782388" y="4884303"/>
            <a:ext cx="4338312" cy="3561367"/>
          </a:xfrm>
          <a:prstGeom prst="rect">
            <a:avLst/>
          </a:prstGeom>
        </p:spPr>
      </p:pic>
    </p:spTree>
    <p:extLst>
      <p:ext uri="{BB962C8B-B14F-4D97-AF65-F5344CB8AC3E}">
        <p14:creationId xmlns:p14="http://schemas.microsoft.com/office/powerpoint/2010/main" val="477817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91A3E47-2053-33F9-FD48-0A936DBD4D9E}"/>
              </a:ext>
            </a:extLst>
          </p:cNvPr>
          <p:cNvSpPr txBox="1"/>
          <p:nvPr/>
        </p:nvSpPr>
        <p:spPr>
          <a:xfrm>
            <a:off x="658905" y="2568606"/>
            <a:ext cx="4085542" cy="307777"/>
          </a:xfrm>
          <a:prstGeom prst="rect">
            <a:avLst/>
          </a:prstGeom>
          <a:noFill/>
        </p:spPr>
        <p:txBody>
          <a:bodyPr wrap="none" rtlCol="0">
            <a:spAutoFit/>
          </a:bodyPr>
          <a:lstStyle/>
          <a:p>
            <a:r>
              <a:rPr lang="en-US" sz="1400" b="1" dirty="0">
                <a:solidFill>
                  <a:srgbClr val="003399"/>
                </a:solidFill>
                <a:latin typeface="Franklin Gothic Book" panose="020B0503020102020204" pitchFamily="34" charset="0"/>
              </a:rPr>
              <a:t>Lower Body Blanket and Universal Warming Blanket</a:t>
            </a:r>
          </a:p>
        </p:txBody>
      </p:sp>
      <p:graphicFrame>
        <p:nvGraphicFramePr>
          <p:cNvPr id="11" name="Table 10">
            <a:extLst>
              <a:ext uri="{FF2B5EF4-FFF2-40B4-BE49-F238E27FC236}">
                <a16:creationId xmlns:a16="http://schemas.microsoft.com/office/drawing/2014/main" id="{FF9B17AB-34CF-8EBE-9AA8-7220E6C35BCF}"/>
              </a:ext>
            </a:extLst>
          </p:cNvPr>
          <p:cNvGraphicFramePr>
            <a:graphicFrameLocks noGrp="1"/>
          </p:cNvGraphicFramePr>
          <p:nvPr>
            <p:extLst>
              <p:ext uri="{D42A27DB-BD31-4B8C-83A1-F6EECF244321}">
                <p14:modId xmlns:p14="http://schemas.microsoft.com/office/powerpoint/2010/main" val="221356685"/>
              </p:ext>
            </p:extLst>
          </p:nvPr>
        </p:nvGraphicFramePr>
        <p:xfrm>
          <a:off x="733424" y="2990075"/>
          <a:ext cx="6095998" cy="1242290"/>
        </p:xfrm>
        <a:graphic>
          <a:graphicData uri="http://schemas.openxmlformats.org/drawingml/2006/table">
            <a:tbl>
              <a:tblPr firstRow="1" bandRow="1">
                <a:tableStyleId>{5C22544A-7EE6-4342-B048-85BDC9FD1C3A}</a:tableStyleId>
              </a:tblPr>
              <a:tblGrid>
                <a:gridCol w="2283994">
                  <a:extLst>
                    <a:ext uri="{9D8B030D-6E8A-4147-A177-3AD203B41FA5}">
                      <a16:colId xmlns:a16="http://schemas.microsoft.com/office/drawing/2014/main" val="2109288500"/>
                    </a:ext>
                  </a:extLst>
                </a:gridCol>
                <a:gridCol w="3812004">
                  <a:extLst>
                    <a:ext uri="{9D8B030D-6E8A-4147-A177-3AD203B41FA5}">
                      <a16:colId xmlns:a16="http://schemas.microsoft.com/office/drawing/2014/main" val="1231421778"/>
                    </a:ext>
                  </a:extLst>
                </a:gridCol>
              </a:tblGrid>
              <a:tr h="292304">
                <a:tc gridSpan="2">
                  <a:txBody>
                    <a:bodyPr/>
                    <a:lstStyle/>
                    <a:p>
                      <a:pPr marL="0" algn="l" defTabSz="567225" rtl="0" eaLnBrk="1" latinLnBrk="0" hangingPunct="1"/>
                      <a:r>
                        <a:rPr lang="en-US" sz="1000" b="1" kern="1200" baseline="0" dirty="0">
                          <a:solidFill>
                            <a:schemeClr val="dk1"/>
                          </a:solidFill>
                          <a:latin typeface="+mn-lt"/>
                          <a:ea typeface="+mn-ea"/>
                          <a:cs typeface="+mn-cs"/>
                        </a:rPr>
                        <a:t>Physical Characteristics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hMerge="1">
                  <a:txBody>
                    <a:bodyPr/>
                    <a:lstStyle/>
                    <a:p>
                      <a:endParaRPr lang="en-US" sz="900" b="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266939995"/>
                  </a:ext>
                </a:extLst>
              </a:tr>
              <a:tr h="474993">
                <a:tc rowSpan="2">
                  <a:txBody>
                    <a:bodyPr/>
                    <a:lstStyle/>
                    <a:p>
                      <a:r>
                        <a:rPr lang="fr-FR" sz="1000" b="0" dirty="0"/>
                        <a:t>Dimensions (L x W)</a:t>
                      </a:r>
                      <a:endParaRPr lang="en-US" sz="10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algn="l" defTabSz="567225" rtl="0" eaLnBrk="1" latinLnBrk="0" hangingPunct="1"/>
                      <a:r>
                        <a:rPr lang="nl-NL" sz="1000" kern="1200" dirty="0">
                          <a:solidFill>
                            <a:schemeClr val="dk1"/>
                          </a:solidFill>
                          <a:latin typeface="+mn-lt"/>
                          <a:ea typeface="+mn-ea"/>
                          <a:cs typeface="+mn-cs"/>
                        </a:rPr>
                        <a:t>Lower Body Blanket:</a:t>
                      </a:r>
                    </a:p>
                    <a:p>
                      <a:pPr marL="0" algn="l" defTabSz="567225" rtl="0" eaLnBrk="1" latinLnBrk="0" hangingPunct="1"/>
                      <a:r>
                        <a:rPr lang="nl-NL" sz="1000" kern="1200" dirty="0">
                          <a:solidFill>
                            <a:schemeClr val="dk1"/>
                          </a:solidFill>
                          <a:latin typeface="+mn-lt"/>
                          <a:ea typeface="+mn-ea"/>
                          <a:cs typeface="+mn-cs"/>
                        </a:rPr>
                        <a:t>29.5” x 38.7” (749 mm x 984 mm)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3682988669"/>
                  </a:ext>
                </a:extLst>
              </a:tr>
              <a:tr h="474993">
                <a:tc vMerge="1">
                  <a:txBody>
                    <a:bodyPr/>
                    <a:lstStyle/>
                    <a:p>
                      <a:endParaRPr lang="en-US" sz="1000" b="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tc>
                  <a:txBody>
                    <a:bodyPr/>
                    <a:lstStyle/>
                    <a:p>
                      <a:pPr marL="0" marR="0" lvl="0" indent="0" algn="l" defTabSz="567225"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kern="1200" dirty="0">
                          <a:solidFill>
                            <a:schemeClr val="dk1"/>
                          </a:solidFill>
                          <a:latin typeface="+mn-lt"/>
                          <a:ea typeface="+mn-ea"/>
                          <a:cs typeface="+mn-cs"/>
                        </a:rPr>
                        <a:t>Universal Warming Blanket: </a:t>
                      </a:r>
                    </a:p>
                    <a:p>
                      <a:pPr marL="0" marR="0" lvl="0" indent="0" algn="l" defTabSz="567225"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000" kern="1200" dirty="0">
                          <a:solidFill>
                            <a:schemeClr val="dk1"/>
                          </a:solidFill>
                          <a:latin typeface="+mn-lt"/>
                          <a:ea typeface="+mn-ea"/>
                          <a:cs typeface="+mn-cs"/>
                        </a:rPr>
                        <a:t>17” x 30” (432 mm x 762 mm)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FF1"/>
                    </a:solidFill>
                  </a:tcPr>
                </a:tc>
                <a:extLst>
                  <a:ext uri="{0D108BD9-81ED-4DB2-BD59-A6C34878D82A}">
                    <a16:rowId xmlns:a16="http://schemas.microsoft.com/office/drawing/2014/main" val="789803925"/>
                  </a:ext>
                </a:extLst>
              </a:tr>
            </a:tbl>
          </a:graphicData>
        </a:graphic>
      </p:graphicFrame>
      <p:sp>
        <p:nvSpPr>
          <p:cNvPr id="6" name="TextBox 4">
            <a:extLst>
              <a:ext uri="{FF2B5EF4-FFF2-40B4-BE49-F238E27FC236}">
                <a16:creationId xmlns:a16="http://schemas.microsoft.com/office/drawing/2014/main" id="{6AB7E9FC-658A-DBE1-3DBC-60E3C6B76190}"/>
              </a:ext>
            </a:extLst>
          </p:cNvPr>
          <p:cNvSpPr txBox="1"/>
          <p:nvPr/>
        </p:nvSpPr>
        <p:spPr>
          <a:xfrm>
            <a:off x="6588653" y="9847473"/>
            <a:ext cx="245580" cy="215444"/>
          </a:xfrm>
          <a:prstGeom prst="rect">
            <a:avLst/>
          </a:prstGeom>
          <a:noFill/>
        </p:spPr>
        <p:txBody>
          <a:bodyPr wrap="none" rtlCol="0">
            <a:spAutoFit/>
          </a:bodyPr>
          <a:lstStyle/>
          <a:p>
            <a:r>
              <a:rPr lang="en-US" sz="800" dirty="0"/>
              <a:t>4</a:t>
            </a:r>
          </a:p>
        </p:txBody>
      </p:sp>
      <p:pic>
        <p:nvPicPr>
          <p:cNvPr id="9" name="Picture 8">
            <a:extLst>
              <a:ext uri="{FF2B5EF4-FFF2-40B4-BE49-F238E27FC236}">
                <a16:creationId xmlns:a16="http://schemas.microsoft.com/office/drawing/2014/main" id="{56DEBFD7-1A2B-DB40-8782-39E1D2D90D75}"/>
              </a:ext>
            </a:extLst>
          </p:cNvPr>
          <p:cNvPicPr>
            <a:picLocks noChangeAspect="1"/>
          </p:cNvPicPr>
          <p:nvPr/>
        </p:nvPicPr>
        <p:blipFill>
          <a:blip r:embed="rId2"/>
          <a:stretch>
            <a:fillRect/>
          </a:stretch>
        </p:blipFill>
        <p:spPr>
          <a:xfrm>
            <a:off x="1736686" y="4493623"/>
            <a:ext cx="5150055" cy="3281295"/>
          </a:xfrm>
          <a:prstGeom prst="rect">
            <a:avLst/>
          </a:prstGeom>
        </p:spPr>
      </p:pic>
    </p:spTree>
    <p:extLst>
      <p:ext uri="{BB962C8B-B14F-4D97-AF65-F5344CB8AC3E}">
        <p14:creationId xmlns:p14="http://schemas.microsoft.com/office/powerpoint/2010/main" val="863912735"/>
      </p:ext>
    </p:extLst>
  </p:cSld>
  <p:clrMapOvr>
    <a:masterClrMapping/>
  </p:clrMapOvr>
</p:sld>
</file>

<file path=ppt/theme/theme1.xml><?xml version="1.0" encoding="utf-8"?>
<a:theme xmlns:a="http://schemas.openxmlformats.org/drawingml/2006/main" name="Primary">
  <a:themeElements>
    <a:clrScheme name="Custom 8">
      <a:dk1>
        <a:srgbClr val="54585A"/>
      </a:dk1>
      <a:lt1>
        <a:srgbClr val="FFFFFF"/>
      </a:lt1>
      <a:dk2>
        <a:srgbClr val="003399"/>
      </a:dk2>
      <a:lt2>
        <a:srgbClr val="001A72"/>
      </a:lt2>
      <a:accent1>
        <a:srgbClr val="B7CFFF"/>
      </a:accent1>
      <a:accent2>
        <a:srgbClr val="FA8300"/>
      </a:accent2>
      <a:accent3>
        <a:srgbClr val="BE531C"/>
      </a:accent3>
      <a:accent4>
        <a:srgbClr val="652D86"/>
      </a:accent4>
      <a:accent5>
        <a:srgbClr val="00857D"/>
      </a:accent5>
      <a:accent6>
        <a:srgbClr val="4A773C"/>
      </a:accent6>
      <a:hlink>
        <a:srgbClr val="54585A"/>
      </a:hlink>
      <a:folHlink>
        <a:srgbClr val="54585A"/>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urple">
      <a:srgbClr val="B079E0"/>
    </a:custClr>
    <a:custClr name="Turquoise">
      <a:srgbClr val="62D9D7"/>
    </a:custClr>
    <a:custClr name="Green">
      <a:srgbClr val="00D660"/>
    </a:custClr>
    <a:custClr name="Red">
      <a:srgbClr val="EF4A81"/>
    </a:custClr>
    <a:custClr name="Orange">
      <a:srgbClr val="FF955E"/>
    </a:custClr>
  </a:custClrLst>
  <a:extLst>
    <a:ext uri="{05A4C25C-085E-4340-85A3-A5531E510DB2}">
      <thm15:themeFamily xmlns:thm15="http://schemas.microsoft.com/office/thememl/2012/main" name="Presentation6" id="{A4B93BA2-437F-4245-987E-02383BC7F63E}" vid="{78A6C73B-EC94-BF40-B9DB-F304AE2D32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1361D888FC7E40ACDD63FBE189526F" ma:contentTypeVersion="13" ma:contentTypeDescription="Create a new document." ma:contentTypeScope="" ma:versionID="c6aa64df79a2664dc6e8740b379ac0b0">
  <xsd:schema xmlns:xsd="http://www.w3.org/2001/XMLSchema" xmlns:xs="http://www.w3.org/2001/XMLSchema" xmlns:p="http://schemas.microsoft.com/office/2006/metadata/properties" xmlns:ns2="8de63aa5-9e8c-4820-9a86-0d57e0d4eddd" xmlns:ns3="09a34f72-582a-472c-a0d7-d8c317702066" targetNamespace="http://schemas.microsoft.com/office/2006/metadata/properties" ma:root="true" ma:fieldsID="cdf64234f96904a97b9f7b25a1d93933" ns2:_="" ns3:_="">
    <xsd:import namespace="8de63aa5-9e8c-4820-9a86-0d57e0d4eddd"/>
    <xsd:import namespace="09a34f72-582a-472c-a0d7-d8c31770206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e63aa5-9e8c-4820-9a86-0d57e0d4ed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a34f72-582a-472c-a0d7-d8c31770206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9a34f72-582a-472c-a0d7-d8c317702066">
      <UserInfo>
        <DisplayName>Emily Padgett</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B19D50-91A4-4D26-9DED-887321074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e63aa5-9e8c-4820-9a86-0d57e0d4eddd"/>
    <ds:schemaRef ds:uri="09a34f72-582a-472c-a0d7-d8c3177020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C56CB3-E873-4139-97C8-BDAFC82ED842}">
  <ds:schemaRefs>
    <ds:schemaRef ds:uri="8de63aa5-9e8c-4820-9a86-0d57e0d4eddd"/>
    <ds:schemaRef ds:uri="http://purl.org/dc/dcmitype/"/>
    <ds:schemaRef ds:uri="http://schemas.microsoft.com/office/2006/documentManagement/types"/>
    <ds:schemaRef ds:uri="http://www.w3.org/XML/1998/namespace"/>
    <ds:schemaRef ds:uri="http://purl.org/dc/elements/1.1/"/>
    <ds:schemaRef ds:uri="09a34f72-582a-472c-a0d7-d8c317702066"/>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B0FA4A75-C580-4B06-9741-84DAB42B5F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Hillrom_PowerPoint_Template_Style Guide</Template>
  <TotalTime>362</TotalTime>
  <Words>535</Words>
  <Application>Microsoft Office PowerPoint</Application>
  <PresentationFormat>Custom</PresentationFormat>
  <Paragraphs>61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Franklin Gothic Book</vt:lpstr>
      <vt:lpstr>Franklin Gothic Medium</vt:lpstr>
      <vt:lpstr>Primary</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 Photo</dc:title>
  <dc:creator>Emily Padgett</dc:creator>
  <cp:lastModifiedBy>Michael Salvi</cp:lastModifiedBy>
  <cp:revision>43</cp:revision>
  <dcterms:created xsi:type="dcterms:W3CDTF">2020-01-14T18:19:06Z</dcterms:created>
  <dcterms:modified xsi:type="dcterms:W3CDTF">2022-12-28T16:00:22Z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0x010100971361D888FC7E40ACDD63FBE189526F</vt:lpwstr>
  </property>
</Properties>
</file>